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 id="2147483668" r:id="rId2"/>
  </p:sldMasterIdLst>
  <p:notesMasterIdLst>
    <p:notesMasterId r:id="rId8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Lst>
  <p:sldSz cx="9144000" cy="5143500" type="screen16x9"/>
  <p:notesSz cx="6858000" cy="9144000"/>
  <p:embeddedFontLst>
    <p:embeddedFont>
      <p:font typeface="Calibri" panose="020F0502020204030204" pitchFamily="34" charset="0"/>
      <p:regular r:id="rId84"/>
      <p:bold r:id="rId85"/>
      <p:italic r:id="rId86"/>
      <p:boldItalic r:id="rId87"/>
    </p:embeddedFont>
    <p:embeddedFont>
      <p:font typeface="Century Gothic" panose="020B0502020202020204" pitchFamily="34" charset="0"/>
      <p:regular r:id="rId88"/>
      <p:bold r:id="rId89"/>
      <p:italic r:id="rId90"/>
      <p:boldItalic r:id="rId91"/>
    </p:embeddedFont>
    <p:embeddedFont>
      <p:font typeface="Impact" panose="020B0806030902050204" pitchFamily="34" charset="0"/>
      <p:regular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p:restoredTop sz="94663"/>
  </p:normalViewPr>
  <p:slideViewPr>
    <p:cSldViewPr snapToGrid="0" snapToObjects="1">
      <p:cViewPr varScale="1">
        <p:scale>
          <a:sx n="156" d="100"/>
          <a:sy n="156" d="100"/>
        </p:scale>
        <p:origin x="1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fntdata"/><Relationship Id="rId89" Type="http://schemas.openxmlformats.org/officeDocument/2006/relationships/font" Target="fonts/font6.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font" Target="fonts/font7.fntdata"/><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font" Target="fonts/font2.fntdata"/><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3.fntdata"/><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4.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199" cy="4114800"/>
          </a:xfrm>
          <a:prstGeom prst="rect">
            <a:avLst/>
          </a:prstGeom>
          <a:noFill/>
          <a:ln>
            <a:noFill/>
          </a:ln>
        </p:spPr>
        <p:txBody>
          <a:bodyPr spcFirstLastPara="1" wrap="square" lIns="91425" tIns="91425" rIns="91425" bIns="91425" anchor="ctr" anchorCtr="0"/>
          <a:lstStyle>
            <a:lvl1pPr marL="457200" marR="0" lvl="0" indent="-228600" algn="l" rtl="0">
              <a:spcBef>
                <a:spcPts val="0"/>
              </a:spcBef>
              <a:spcAft>
                <a:spcPts val="0"/>
              </a:spcAft>
              <a:buSzPts val="1400"/>
              <a:buNone/>
              <a:defRPr sz="900" b="0" i="0" u="none" strike="noStrike" cap="none">
                <a:solidFill>
                  <a:schemeClr val="dk1"/>
                </a:solidFill>
                <a:latin typeface="Century Gothic"/>
                <a:ea typeface="Century Gothic"/>
                <a:cs typeface="Century Gothic"/>
                <a:sym typeface="Century Gothic"/>
              </a:defRPr>
            </a:lvl1pPr>
            <a:lvl2pPr marL="914400" marR="0" lvl="1"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9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57050f45e1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g57050f45e1_0_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t>[Speaker notes (other than info in brackets) are the script. Presentation takes ~12 minutes. To get just the script, choose File: Download as Plain Text and in a regex-capable editor like Sublime Text, replace </a:t>
            </a:r>
            <a:r>
              <a:rPr lang="en-US" sz="1200">
                <a:latin typeface="Courier New"/>
                <a:ea typeface="Courier New"/>
                <a:cs typeface="Courier New"/>
                <a:sym typeface="Courier New"/>
              </a:rPr>
              <a:t>(^\n)|^[^#].*\n</a:t>
            </a:r>
            <a:r>
              <a:rPr lang="en-US" sz="1200"/>
              <a:t> and then </a:t>
            </a:r>
            <a:r>
              <a:rPr lang="en-US" sz="1200">
                <a:latin typeface="Courier New"/>
                <a:ea typeface="Courier New"/>
                <a:cs typeface="Courier New"/>
                <a:sym typeface="Courier New"/>
              </a:rPr>
              <a:t># ?</a:t>
            </a:r>
            <a:r>
              <a:rPr lang="en-US" sz="1200"/>
              <a:t> with nothing.]</a:t>
            </a:r>
            <a:endParaRPr sz="1200"/>
          </a:p>
          <a:p>
            <a:pPr marL="0" lvl="0" indent="0" algn="l" rtl="0">
              <a:spcBef>
                <a:spcPts val="0"/>
              </a:spcBef>
              <a:spcAft>
                <a:spcPts val="0"/>
              </a:spcAft>
              <a:buNone/>
            </a:pPr>
            <a:r>
              <a:rPr lang="en-US" sz="1200"/>
              <a:t># Good morning!</a:t>
            </a:r>
            <a:endParaRPr sz="1200"/>
          </a:p>
          <a:p>
            <a:pPr marL="0" lvl="0" indent="0" algn="l" rtl="0">
              <a:spcBef>
                <a:spcPts val="0"/>
              </a:spcBef>
              <a:spcAft>
                <a:spcPts val="0"/>
              </a:spcAft>
              <a:buNone/>
            </a:pPr>
            <a:r>
              <a:rPr lang="en-US" sz="1200"/>
              <a:t>#</a:t>
            </a:r>
            <a:endParaRPr sz="1200"/>
          </a:p>
          <a:p>
            <a:pPr marL="0" lvl="0" indent="0" algn="l" rtl="0">
              <a:spcBef>
                <a:spcPts val="0"/>
              </a:spcBef>
              <a:spcAft>
                <a:spcPts val="0"/>
              </a:spcAft>
              <a:buNone/>
            </a:pPr>
            <a:endParaRPr sz="1200"/>
          </a:p>
        </p:txBody>
      </p:sp>
      <p:sp>
        <p:nvSpPr>
          <p:cNvPr id="115" name="Google Shape;115;g57050f45e1_0_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57050f45e1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57050f45e1_0_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One word that’s not included in the definition... is Kubernetes. That’s because Kubernetes is a *leading* cloud native implementation but *certainly not* the only one. [pause] So, why are we at KubeCon and *not* a conference about a different cloud native platform?</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57050f45e1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57050f45e1_0_9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Or, more succinctly, why Kubernetes?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581b56e06d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581b56e06d_0_10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Let’s travel back in time a bit to look at the question of why certain technologies win out.</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59f40bb789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59f40bb789_9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 We’ll start in the year 2004. A social networking entrepreneur met with a number of Silicon Valley investors, including Napster-founder Sean Parker.</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81fe489c6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81fe489c6_0_2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The founder launched at his Ivy League university, dropped out of school, and then expanded the social network to many other campuses, building the site to hundreds of thousands of users. [pause] I’m talking, of course, about...</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81fe489c6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81fe489c6_0_26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Campus Network, started at Columbia University by Adam Goldberg a month *before*... [pause]</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581fe489c6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581fe489c6_0_27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...Mark Zuckerberg launched The Facebook at Harvard.</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81fe489c6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81fe489c6_0_28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So, why were these two incredibly similar sites both developed at essentially the same time? [pause] I found my answer playing a game.</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59105b89a5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59105b89a5_0_4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 How many of you have ever played Sid Meier’s Civilization? [raise hand] Yeah, me too, and Civ 6 is my 12-year-old’s favorite game. One of Sid Meier’s greatest innovations was to explicitly map out a technology tree.</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81fe489c6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81fe489c6_0_2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If you want to add knights as a warrior for your civilization, you need to have first developed the stirrup to domesticate horses and metalworking to create armor. The development of new technologies depends on the availability – and sometimes the ubiquity – of other technologies.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7050f4b79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7050f4b79_0_3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solidFill>
                  <a:srgbClr val="000000"/>
                </a:solidFill>
                <a:latin typeface="Arial"/>
                <a:ea typeface="Arial"/>
                <a:cs typeface="Arial"/>
                <a:sym typeface="Arial"/>
              </a:rPr>
              <a:t># I’m Dan Kohn, executive director of CNCF, the nonprofit organization that hosts these open source projects and organizes this event.</a:t>
            </a:r>
            <a:endParaRPr sz="1200">
              <a:solidFill>
                <a:srgbClr val="000000"/>
              </a:solidFill>
              <a:latin typeface="Arial"/>
              <a:ea typeface="Arial"/>
              <a:cs typeface="Arial"/>
              <a:sym typeface="Arial"/>
            </a:endParaRPr>
          </a:p>
          <a:p>
            <a:pPr marL="0" lvl="0" indent="0" algn="l" rtl="0">
              <a:spcBef>
                <a:spcPts val="0"/>
              </a:spcBef>
              <a:spcAft>
                <a:spcPts val="0"/>
              </a:spcAft>
              <a:buNone/>
            </a:pPr>
            <a:r>
              <a:rPr lang="en-US" sz="1200">
                <a:solidFill>
                  <a:srgbClr val="000000"/>
                </a:solidFill>
                <a:latin typeface="Arial"/>
                <a:ea typeface="Arial"/>
                <a:cs typeface="Arial"/>
                <a:sym typeface="Arial"/>
              </a:rPr>
              <a:t>#</a:t>
            </a:r>
            <a:endParaRPr sz="1200">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57050f4b79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57050f4b79_0_8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Both Campus Network and The Facebook depended on personal computers and the Internet being available in dorm rooms as well as a whole set of other technologies such as algorithms for efficient graph traversal.</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57050f4b7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57050f4b79_0_1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And this process of simultaneous invention is something that we see throughout history.</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9f40bb789_9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9f40bb789_9_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Let’s go back further in time to 1858.</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9f40bb789_16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9f40bb789_16_9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 This is a picture of the British naturalist who collected beetles and spent his formative years as a scientist documenting the natural history of Wales. He went on a multi-year expedition in the mid-1800’s to collect specimens. After reading a book on population growth by Thomas Malthus, he formulated the theory of evolution.</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81b56e06d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81b56e06d_0_13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I’m *not* speaking of Charles Darwin, another British naturalist who collected beetles, studied Welsh natural history, went on a multi-year expedition and – 11 years earlier – after reading the same book by Malthus, discovered evolution.</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81b56e06d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81b56e06d_0_10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No, the man on the left is Alfred Russel Wallace, and history knows him as “the other person who discovered evolution”.</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57050f4b7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57050f4b79_0_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Quote “The centrifugal governor of the steam engine checks and corrects any irregularities almost before they become evident; and in like manner no deficiency in the animal kingdom can ever reach any magnitude”. That’s Wallace describing “control theory”, which is central to how both evolution and Kubernetes work.</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59f40bb789_9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59f40bb789_9_1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We can go back further to 1687...</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581b56e06d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581b56e06d_0_14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...and see Gottfried Liebniz and Isaac Newton independently discovering the calculus.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9f40bb789_9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9f40bb789_9_1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And finally...</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581b56e06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 name="Google Shape;153;g581b56e06d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rPr>
              <a:t># Here’s a picture of our much smaller conference 2 years ago in Berlin. Let’s zoom in on the</a:t>
            </a:r>
            <a:r>
              <a:rPr lang="en-US" sz="1200" i="0" u="none" strike="noStrike" cap="none">
                <a:solidFill>
                  <a:schemeClr val="dk1"/>
                </a:solidFill>
              </a:rPr>
              <a:t> </a:t>
            </a:r>
            <a:r>
              <a:rPr lang="en-US" sz="1200">
                <a:solidFill>
                  <a:schemeClr val="dk1"/>
                </a:solidFill>
              </a:rPr>
              <a:t>graffiti.</a:t>
            </a:r>
            <a:r>
              <a:rPr lang="en-US" sz="1200" i="0" u="none" strike="noStrike" cap="none">
                <a:solidFill>
                  <a:schemeClr val="dk1"/>
                </a:solidFill>
              </a:rPr>
              <a:t>..</a:t>
            </a:r>
            <a:endParaRPr sz="1200"/>
          </a:p>
          <a:p>
            <a:pPr marL="0" marR="0" lvl="0" indent="0" algn="l" rtl="0">
              <a:spcBef>
                <a:spcPts val="0"/>
              </a:spcBef>
              <a:spcAft>
                <a:spcPts val="0"/>
              </a:spcAft>
              <a:buNone/>
            </a:pPr>
            <a:r>
              <a:rPr lang="en-US" sz="1200">
                <a:solidFill>
                  <a:schemeClr val="dk1"/>
                </a:solidFill>
              </a:rPr>
              <a:t># </a:t>
            </a:r>
            <a:endParaRPr sz="1200" i="0" u="none" strike="noStrike" cap="none">
              <a:solidFill>
                <a:schemeClr val="dk1"/>
              </a:solidFill>
            </a:endParaRPr>
          </a:p>
        </p:txBody>
      </p:sp>
      <p:sp>
        <p:nvSpPr>
          <p:cNvPr id="154" name="Google Shape;154;g581b56e06d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3</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7050f4b79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7050f4b79_0_44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...we have John Tyndall. He is often credited with first establishing – in 1859 – that carbon dioxide is a greenhouse gas that leads to climate change.</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59e36e401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59e36e401f_0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Standing in for Eunice Newton Foote, we have the cover of her scientific paper. *She* made and published the greenhouse gas discovery 3 years earlier.</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59e36e401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59e36e401f_0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Despite her prior publication and also being a signatory at Seneca Falls, the first women’s rights convention, no image of Foote has been found and her discovery was not credited until 2010.</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91608459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916084595_1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 Simultaneous Invention is the concept that certain ideas are “in the air”. The prerequisite inventions have been made and now it just takes a spark of creativity – and a lot of effort – to build the next step in the technology tree. Simultaneous invention is a common occurrence through history.</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59f40bb789_9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59f40bb789_9_2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So now, let’s return to this decade...</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57050f4b79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57050f4b79_0_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...and the cloud native definition. A number of companies have faced the challenge of building and running applications at scale.</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59f40bb789_1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59f40bb789_16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And, with the prerequisite technologies having become available – including the Internet and Linux...</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57050f4b79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57050f4b79_0_18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 Cambrian explosion of container orchestrators was created. These systems, each of which follow the cloud native definition, enabled these companies to reach web scale with fewer servers and fewer staff than would have been possible before. They include:</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57050f4b79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57050f4b79_0_5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[Going very fast through these logos:]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 Alibaba Sigma</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81e2026d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81e2026db_0_1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Amazon Apollo</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81b56e06d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g581b56e06d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rPr>
              <a:t># Orchestration, Containerization, Microservices... Our shorthand for explaining cloud native. Last year, our Technical Oversight Committee came up with a much more expansive characterization:</a:t>
            </a:r>
            <a:endParaRPr sz="1200">
              <a:solidFill>
                <a:schemeClr val="dk1"/>
              </a:solidFill>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rPr>
              <a:t>#</a:t>
            </a:r>
            <a:endParaRPr sz="1200">
              <a:solidFill>
                <a:schemeClr val="dk1"/>
              </a:solidFill>
            </a:endParaRPr>
          </a:p>
        </p:txBody>
      </p:sp>
      <p:sp>
        <p:nvSpPr>
          <p:cNvPr id="165" name="Google Shape;165;g581b56e06d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4</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581b56e06d_0_2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581b56e06d_0_20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Apache Mesos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7050f4b79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7050f4b79_0_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Baidu Matrix</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581e2026db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581e2026db_0_6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Cloud Foundry Garden &amp; Diego</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81fe489c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581fe489c6_0_8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CoreOS Fleet</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581b56e06d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581b56e06d_0_19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Docker Swarm</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57050f4b79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57050f4b79_0_10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Facebook Tupperware</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581e2026d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581e2026db_0_3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 and finally... Google Borg &amp; Omega. *No just kidding*, we’re only halfway through. There’s also...</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581b56e06d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581b56e06d_0_19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HashiCorp Nomad</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5a59f41b1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5a59f41b1b_0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IBM Platform Symphony</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7050f4b79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7050f4b79_0_30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Joyent Triton</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91b6f27c9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91b6f27c9_0_1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The CNCF Cloud Native Definition version 1.0. It includes ideas like...</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81e2026d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81e2026db_0_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Lyft v3 Infra</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581e2026db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581e2026db_0_2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Microsoft Service Fabric</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81b56e06d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81b56e06d_0_18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Netflix Titus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581fe489c6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581fe489c6_0_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Rancher Cattle</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581e2026d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581e2026db_0_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Red Hat OpenShift v2 Broker</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81e2026d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81e2026db_0_5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Spotify Helios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57050f4b79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57050f4b79_0_2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Tencent Gaia</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581e2026d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581e2026db_0_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Twitter Aurora</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581e2026d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581e2026db_0_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And Uber Peloton. So, how were all of these organizations able to develop similar approaches to their scaling challenges?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7050f4b79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7050f4b79_0_19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 You could say that the prerequisite technologies were “In the Air”.</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91b6f27c9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91b6f27c9_0_18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...declarative APIs...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59105b89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59105b89a5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As Isaac Newton wrote, “...We stand on the shoulders of giants”.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9105b89a5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9105b89a5_0_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Which is what Newton was doing when he adapted that saying from Bernard de Chartres.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57050f4b79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57050f4b79_0_2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 Which is what *I* am doing in that I reused those two quotes from the fantastic video essay “Everything Is a Remix”. [pause]</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59f40bb789_9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59f40bb789_9_2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But *now* let’s return firmly to the present.</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a:p>
            <a:pPr marL="0" lvl="0" indent="0" algn="l" rtl="0">
              <a:spcBef>
                <a:spcPts val="0"/>
              </a:spcBef>
              <a:spcAft>
                <a:spcPts val="0"/>
              </a:spcAft>
              <a:buNone/>
            </a:pPr>
            <a:endParaRPr sz="1200">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59105b89a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59105b89a5_0_6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We’re all here at KubeCon + CloudNativeCon Barcelona. Many other technologies had to be developed before cloud native could emerge. But why aren’t we at HeliosCon or MatrixCon or ApolloCon?</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57050f4b79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57050f4b79_0_23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These are the results of web searches on some of the open source cloud native offerings over the last 3 years. What is responsible for Kubernetes’s extraordinary growth?</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57050f4b7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57050f4b79_0_27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Let’s finally try to answer the earlier question, why Kubernetes? In my view, there are 3 main reasons: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591b6f27c9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591b6f27c9_0_36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Number 1. It works really well. Kubernetes was not just built on a decade of learning within Google from Borg and Omega, but has now also incorporated key architectural ideas from Red Hat, Huawei, and dozens of other companies.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91b6f27c9_0_3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91b6f27c9_0_38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Number 2. Vendor-neutral open source. Enterprises that are going to build on top of a platform want to see multiple companies backing a technology so they’re not locked into a single vendor. No one wants to have to pay a platform tax for the lifetime of their application.</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59e36e401f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59e36e401f_0_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 From the beginning, Google explicitly encouraged developers from other companies to take leadership roles. In fact, CNCF was created within the Linux Foundation to provide a neutral home for cloud native technologies, and has worked – through programs like Certified Kubernetes – to ensure that the ecosystem does not fragment.</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591b6f27c9_0_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591b6f27c9_0_24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...resiliency...</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591b6f27c9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591b6f27c9_0_39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Number 3. It’s the people.</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581fe489c6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581fe489c6_0_30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Kubernetes, like Soylent Green, is people. [pause] The project has been developed by an extraordinary group of contributors, has done an impressive job onboarding new users (what has been called the “time to first serotonin”)...</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g59f40bb789_9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6" name="Google Shape;836;g59f40bb789_9_3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...and has explicitly worked to *narrow* the distance between the steps of the contribution ladder – from user to contributor to reviewer to *leader*. We’ll be hearing from two early-in-their-career leaders on this stage in the next hour.</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57050f4b79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57050f4b79_0_17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So these are my ideas on the 3 reasons for success, but I’d love to hear yours, either in person here at the conference or on Twitter. And the thought I want to leave you with is how deliberate all 3 elements of Kubernetes’s success have been. To quote the climate writer David Roberts: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565394618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565394618f_0_0: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“...Stitching things together, building up institutions that work, figuring out how to keep diverse interests on the same page – is difficult, emotionally and intellectually”.</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9105b89a5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9105b89a5_0_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The magic of the technology tree is that we can only be here because our predecessors have developed extraordinary innovations – like Linux, and TCP/IP and – in a bigger sense, evolution, the calculus, and the cause of climate change.</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g57050f4b79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 name="Google Shape;869;g57050f4b79_0_21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And the work that we’re doing here together this week – building on top of the shoulders of giants – may be neither swift nor easy...</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57050f4b79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57050f4b79_0_21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...but it is also laying the foundations of the next generation of innovations, which are even now being built on top of Kubernetes.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592cb3526a_2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592cb3526a_28_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 We – all of us – are part of the cloud native community. [pause] I entreat us to collaborate together – in a spirit of *kindness* and with an awareness of *history* – this week and hereafter.</a:t>
            </a:r>
            <a:endParaRPr sz="12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200">
                <a:latin typeface="Arial"/>
                <a:ea typeface="Arial"/>
                <a:cs typeface="Arial"/>
                <a:sym typeface="Arial"/>
              </a:rPr>
              <a:t>#</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57050f4b79_0_2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1" name="Google Shape;911;g57050f4b79_0_28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1200">
                <a:solidFill>
                  <a:schemeClr val="dk1"/>
                </a:solidFill>
              </a:rPr>
              <a:t># Thank you very much.</a:t>
            </a:r>
            <a:endParaRPr sz="1200">
              <a:solidFill>
                <a:schemeClr val="dk1"/>
              </a:solidFill>
            </a:endParaRPr>
          </a:p>
          <a:p>
            <a:pPr marL="0" lvl="0" indent="0" algn="l" rtl="0">
              <a:spcBef>
                <a:spcPts val="0"/>
              </a:spcBef>
              <a:spcAft>
                <a:spcPts val="0"/>
              </a:spcAft>
              <a:buSzPts val="1100"/>
              <a:buNone/>
            </a:pPr>
            <a:r>
              <a:rPr lang="en-US" sz="1200">
                <a:solidFill>
                  <a:schemeClr val="dk1"/>
                </a:solidFill>
              </a:rPr>
              <a:t>#</a:t>
            </a:r>
            <a:endParaRPr sz="1200">
              <a:solidFill>
                <a:schemeClr val="dk1"/>
              </a:solidFill>
            </a:endParaRPr>
          </a:p>
        </p:txBody>
      </p:sp>
      <p:sp>
        <p:nvSpPr>
          <p:cNvPr id="912" name="Google Shape;912;g57050f4b79_0_28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591b6f27c9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591b6f27c9_0_2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...observability...</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581e78c3f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581e78c3f7_0_1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591b6f27c9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591b6f27c9_0_268: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a:latin typeface="Arial"/>
                <a:ea typeface="Arial"/>
                <a:cs typeface="Arial"/>
                <a:sym typeface="Arial"/>
              </a:rPr>
              <a:t># ...an ecosystem of open source, vendor-neutral projects.</a:t>
            </a:r>
            <a:endParaRPr sz="1200">
              <a:latin typeface="Arial"/>
              <a:ea typeface="Arial"/>
              <a:cs typeface="Arial"/>
              <a:sym typeface="Arial"/>
            </a:endParaRPr>
          </a:p>
          <a:p>
            <a:pPr marL="0" lvl="0" indent="0" algn="l" rtl="0">
              <a:spcBef>
                <a:spcPts val="0"/>
              </a:spcBef>
              <a:spcAft>
                <a:spcPts val="0"/>
              </a:spcAft>
              <a:buNone/>
            </a:pPr>
            <a:r>
              <a:rPr lang="en-US" sz="1200">
                <a:latin typeface="Arial"/>
                <a:ea typeface="Arial"/>
                <a:cs typeface="Arial"/>
                <a:sym typeface="Arial"/>
              </a:rPr>
              <a:t>#</a:t>
            </a:r>
            <a:endParaRPr sz="1200">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Layout_1_1">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3994" cy="5143500"/>
          </a:xfrm>
          <a:prstGeom prst="rect">
            <a:avLst/>
          </a:prstGeom>
          <a:noFill/>
          <a:ln>
            <a:noFill/>
          </a:ln>
        </p:spPr>
      </p:pic>
      <p:sp>
        <p:nvSpPr>
          <p:cNvPr id="10" name="Google Shape;10;p2"/>
          <p:cNvSpPr/>
          <p:nvPr/>
        </p:nvSpPr>
        <p:spPr>
          <a:xfrm>
            <a:off x="0" y="-2122"/>
            <a:ext cx="9144000" cy="5145600"/>
          </a:xfrm>
          <a:prstGeom prst="rect">
            <a:avLst/>
          </a:prstGeom>
          <a:gradFill>
            <a:gsLst>
              <a:gs pos="0">
                <a:srgbClr val="DF156C">
                  <a:alpha val="72941"/>
                </a:srgbClr>
              </a:gs>
              <a:gs pos="34000">
                <a:srgbClr val="6B1D64">
                  <a:alpha val="64705"/>
                </a:srgbClr>
              </a:gs>
              <a:gs pos="83000">
                <a:srgbClr val="252A60">
                  <a:alpha val="68627"/>
                </a:srgbClr>
              </a:gs>
              <a:gs pos="100000">
                <a:srgbClr val="252A60">
                  <a:alpha val="68627"/>
                </a:srgbClr>
              </a:gs>
            </a:gsLst>
            <a:lin ang="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11" name="Google Shape;11;p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6484455" y="4437751"/>
            <a:ext cx="2055900" cy="326576"/>
          </a:xfrm>
          <a:prstGeom prst="rect">
            <a:avLst/>
          </a:prstGeom>
          <a:noFill/>
          <a:ln>
            <a:noFill/>
          </a:ln>
        </p:spPr>
      </p:pic>
      <p:sp>
        <p:nvSpPr>
          <p:cNvPr id="12" name="Google Shape;12;p2"/>
          <p:cNvSpPr txBox="1">
            <a:spLocks noGrp="1"/>
          </p:cNvSpPr>
          <p:nvPr>
            <p:ph type="title"/>
          </p:nvPr>
        </p:nvSpPr>
        <p:spPr>
          <a:xfrm>
            <a:off x="623850" y="1620575"/>
            <a:ext cx="7969800" cy="1034400"/>
          </a:xfrm>
          <a:prstGeom prst="rect">
            <a:avLst/>
          </a:prstGeom>
        </p:spPr>
        <p:txBody>
          <a:bodyPr spcFirstLastPara="1" wrap="square" lIns="68575" tIns="68575" rIns="68575" bIns="68575" anchor="b" anchorCtr="0"/>
          <a:lstStyle>
            <a:lvl1pPr lvl="0">
              <a:spcBef>
                <a:spcPts val="0"/>
              </a:spcBef>
              <a:spcAft>
                <a:spcPts val="0"/>
              </a:spcAft>
              <a:buNone/>
              <a:defRPr sz="4000" b="0">
                <a:solidFill>
                  <a:srgbClr val="FFFFFF"/>
                </a:solidFill>
              </a:defRPr>
            </a:lvl1pPr>
            <a:lvl2pPr lvl="1">
              <a:spcBef>
                <a:spcPts val="0"/>
              </a:spcBef>
              <a:spcAft>
                <a:spcPts val="0"/>
              </a:spcAft>
              <a:buNone/>
              <a:defRPr sz="4000"/>
            </a:lvl2pPr>
            <a:lvl3pPr lvl="2">
              <a:spcBef>
                <a:spcPts val="0"/>
              </a:spcBef>
              <a:spcAft>
                <a:spcPts val="0"/>
              </a:spcAft>
              <a:buNone/>
              <a:defRPr sz="4000"/>
            </a:lvl3pPr>
            <a:lvl4pPr lvl="3">
              <a:spcBef>
                <a:spcPts val="0"/>
              </a:spcBef>
              <a:spcAft>
                <a:spcPts val="0"/>
              </a:spcAft>
              <a:buNone/>
              <a:defRPr sz="4000"/>
            </a:lvl4pPr>
            <a:lvl5pPr lvl="4">
              <a:spcBef>
                <a:spcPts val="0"/>
              </a:spcBef>
              <a:spcAft>
                <a:spcPts val="0"/>
              </a:spcAft>
              <a:buNone/>
              <a:defRPr sz="4000"/>
            </a:lvl5pPr>
            <a:lvl6pPr lvl="5">
              <a:spcBef>
                <a:spcPts val="0"/>
              </a:spcBef>
              <a:spcAft>
                <a:spcPts val="0"/>
              </a:spcAft>
              <a:buNone/>
              <a:defRPr sz="4000"/>
            </a:lvl6pPr>
            <a:lvl7pPr lvl="6">
              <a:spcBef>
                <a:spcPts val="0"/>
              </a:spcBef>
              <a:spcAft>
                <a:spcPts val="0"/>
              </a:spcAft>
              <a:buNone/>
              <a:defRPr sz="4000"/>
            </a:lvl7pPr>
            <a:lvl8pPr lvl="7">
              <a:spcBef>
                <a:spcPts val="0"/>
              </a:spcBef>
              <a:spcAft>
                <a:spcPts val="0"/>
              </a:spcAft>
              <a:buNone/>
              <a:defRPr sz="4000"/>
            </a:lvl8pPr>
            <a:lvl9pPr lvl="8">
              <a:spcBef>
                <a:spcPts val="0"/>
              </a:spcBef>
              <a:spcAft>
                <a:spcPts val="0"/>
              </a:spcAft>
              <a:buNone/>
              <a:defRPr sz="4000"/>
            </a:lvl9pPr>
          </a:lstStyle>
          <a:p>
            <a:endParaRPr/>
          </a:p>
        </p:txBody>
      </p:sp>
      <p:sp>
        <p:nvSpPr>
          <p:cNvPr id="13" name="Google Shape;13;p2"/>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lstStyle>
            <a:lvl1pPr lvl="0">
              <a:spcBef>
                <a:spcPts val="0"/>
              </a:spcBef>
              <a:spcAft>
                <a:spcPts val="0"/>
              </a:spcAft>
              <a:buNone/>
              <a:defRPr sz="1800">
                <a:solidFill>
                  <a:srgbClr val="FFFFFF"/>
                </a:solidFill>
                <a:latin typeface="Century Gothic"/>
                <a:ea typeface="Century Gothic"/>
                <a:cs typeface="Century Gothic"/>
                <a:sym typeface="Century Gothic"/>
              </a:defRPr>
            </a:lvl1pPr>
            <a:lvl2pPr lvl="1">
              <a:spcBef>
                <a:spcPts val="0"/>
              </a:spcBef>
              <a:spcAft>
                <a:spcPts val="0"/>
              </a:spcAft>
              <a:buNone/>
              <a:defRPr sz="1800" b="1">
                <a:solidFill>
                  <a:srgbClr val="FFFFFF"/>
                </a:solidFill>
                <a:latin typeface="Century Gothic"/>
                <a:ea typeface="Century Gothic"/>
                <a:cs typeface="Century Gothic"/>
                <a:sym typeface="Century Gothic"/>
              </a:defRPr>
            </a:lvl2pPr>
            <a:lvl3pPr lvl="2">
              <a:spcBef>
                <a:spcPts val="0"/>
              </a:spcBef>
              <a:spcAft>
                <a:spcPts val="0"/>
              </a:spcAft>
              <a:buNone/>
              <a:defRPr sz="1800" b="1">
                <a:solidFill>
                  <a:srgbClr val="FFFFFF"/>
                </a:solidFill>
                <a:latin typeface="Century Gothic"/>
                <a:ea typeface="Century Gothic"/>
                <a:cs typeface="Century Gothic"/>
                <a:sym typeface="Century Gothic"/>
              </a:defRPr>
            </a:lvl3pPr>
            <a:lvl4pPr lvl="3">
              <a:spcBef>
                <a:spcPts val="0"/>
              </a:spcBef>
              <a:spcAft>
                <a:spcPts val="0"/>
              </a:spcAft>
              <a:buNone/>
              <a:defRPr sz="1800" b="1">
                <a:solidFill>
                  <a:srgbClr val="FFFFFF"/>
                </a:solidFill>
                <a:latin typeface="Century Gothic"/>
                <a:ea typeface="Century Gothic"/>
                <a:cs typeface="Century Gothic"/>
                <a:sym typeface="Century Gothic"/>
              </a:defRPr>
            </a:lvl4pPr>
            <a:lvl5pPr lvl="4">
              <a:spcBef>
                <a:spcPts val="0"/>
              </a:spcBef>
              <a:spcAft>
                <a:spcPts val="0"/>
              </a:spcAft>
              <a:buNone/>
              <a:defRPr sz="1800" b="1">
                <a:solidFill>
                  <a:srgbClr val="FFFFFF"/>
                </a:solidFill>
                <a:latin typeface="Century Gothic"/>
                <a:ea typeface="Century Gothic"/>
                <a:cs typeface="Century Gothic"/>
                <a:sym typeface="Century Gothic"/>
              </a:defRPr>
            </a:lvl5pPr>
            <a:lvl6pPr lvl="5">
              <a:spcBef>
                <a:spcPts val="0"/>
              </a:spcBef>
              <a:spcAft>
                <a:spcPts val="0"/>
              </a:spcAft>
              <a:buNone/>
              <a:defRPr sz="1800" b="1">
                <a:solidFill>
                  <a:srgbClr val="FFFFFF"/>
                </a:solidFill>
                <a:latin typeface="Century Gothic"/>
                <a:ea typeface="Century Gothic"/>
                <a:cs typeface="Century Gothic"/>
                <a:sym typeface="Century Gothic"/>
              </a:defRPr>
            </a:lvl6pPr>
            <a:lvl7pPr lvl="6">
              <a:spcBef>
                <a:spcPts val="0"/>
              </a:spcBef>
              <a:spcAft>
                <a:spcPts val="0"/>
              </a:spcAft>
              <a:buNone/>
              <a:defRPr sz="1800" b="1">
                <a:solidFill>
                  <a:srgbClr val="FFFFFF"/>
                </a:solidFill>
                <a:latin typeface="Century Gothic"/>
                <a:ea typeface="Century Gothic"/>
                <a:cs typeface="Century Gothic"/>
                <a:sym typeface="Century Gothic"/>
              </a:defRPr>
            </a:lvl7pPr>
            <a:lvl8pPr lvl="7">
              <a:spcBef>
                <a:spcPts val="0"/>
              </a:spcBef>
              <a:spcAft>
                <a:spcPts val="0"/>
              </a:spcAft>
              <a:buNone/>
              <a:defRPr sz="1800" b="1">
                <a:solidFill>
                  <a:srgbClr val="FFFFFF"/>
                </a:solidFill>
                <a:latin typeface="Century Gothic"/>
                <a:ea typeface="Century Gothic"/>
                <a:cs typeface="Century Gothic"/>
                <a:sym typeface="Century Gothic"/>
              </a:defRPr>
            </a:lvl8pPr>
            <a:lvl9pPr lvl="8">
              <a:spcBef>
                <a:spcPts val="0"/>
              </a:spcBef>
              <a:spcAft>
                <a:spcPts val="0"/>
              </a:spcAft>
              <a:buNone/>
              <a:defRPr sz="18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1">
  <p:cSld name="Title Slide_1">
    <p:spTree>
      <p:nvGrpSpPr>
        <p:cNvPr id="1" name="Shape 50"/>
        <p:cNvGrpSpPr/>
        <p:nvPr/>
      </p:nvGrpSpPr>
      <p:grpSpPr>
        <a:xfrm>
          <a:off x="0" y="0"/>
          <a:ext cx="0" cy="0"/>
          <a:chOff x="0" y="0"/>
          <a:chExt cx="0" cy="0"/>
        </a:xfrm>
      </p:grpSpPr>
      <p:sp>
        <p:nvSpPr>
          <p:cNvPr id="51" name="Google Shape;51;p1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2" name="Google Shape;52;p1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3" name="Google Shape;53;p1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54" name="Google Shape;54;p12"/>
          <p:cNvPicPr preferRelativeResize="0"/>
          <p:nvPr/>
        </p:nvPicPr>
        <p:blipFill rotWithShape="1">
          <a:blip r:embed="rId2">
            <a:alphaModFix/>
          </a:blip>
          <a:srcRect/>
          <a:stretch/>
        </p:blipFill>
        <p:spPr>
          <a:xfrm>
            <a:off x="0" y="0"/>
            <a:ext cx="9144000" cy="5143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5"/>
        <p:cNvGrpSpPr/>
        <p:nvPr/>
      </p:nvGrpSpPr>
      <p:grpSpPr>
        <a:xfrm>
          <a:off x="0" y="0"/>
          <a:ext cx="0" cy="0"/>
          <a:chOff x="0" y="0"/>
          <a:chExt cx="0" cy="0"/>
        </a:xfrm>
      </p:grpSpPr>
      <p:sp>
        <p:nvSpPr>
          <p:cNvPr id="56" name="Google Shape;56;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7" name="Google Shape;57;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8" name="Google Shape;58;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9" name="Google Shape;59;p13"/>
          <p:cNvSpPr txBox="1">
            <a:spLocks noGrp="1"/>
          </p:cNvSpPr>
          <p:nvPr>
            <p:ph type="title"/>
          </p:nvPr>
        </p:nvSpPr>
        <p:spPr>
          <a:xfrm>
            <a:off x="321845" y="-5891"/>
            <a:ext cx="78867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pic>
        <p:nvPicPr>
          <p:cNvPr id="60" name="Google Shape;60;p13"/>
          <p:cNvPicPr preferRelativeResize="0"/>
          <p:nvPr/>
        </p:nvPicPr>
        <p:blipFill rotWithShape="1">
          <a:blip r:embed="rId2">
            <a:alphaModFix/>
          </a:blip>
          <a:srcRect/>
          <a:stretch/>
        </p:blipFill>
        <p:spPr>
          <a:xfrm>
            <a:off x="0" y="0"/>
            <a:ext cx="9143998"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3" name="Google Shape;63;p14"/>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4" name="Google Shape;64;p14"/>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5" name="Google Shape;65;p1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6" name="Google Shape;66;p1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67" name="Google Shape;67;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8"/>
        <p:cNvGrpSpPr/>
        <p:nvPr/>
      </p:nvGrpSpPr>
      <p:grpSpPr>
        <a:xfrm>
          <a:off x="0" y="0"/>
          <a:ext cx="0" cy="0"/>
          <a:chOff x="0" y="0"/>
          <a:chExt cx="0" cy="0"/>
        </a:xfrm>
      </p:grpSpPr>
      <p:sp>
        <p:nvSpPr>
          <p:cNvPr id="69" name="Google Shape;69;p15"/>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0" name="Google Shape;70;p15"/>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71" name="Google Shape;71;p15"/>
          <p:cNvSpPr txBox="1">
            <a:spLocks noGrp="1"/>
          </p:cNvSpPr>
          <p:nvPr>
            <p:ph type="body" idx="2"/>
          </p:nvPr>
        </p:nvSpPr>
        <p:spPr>
          <a:xfrm>
            <a:off x="629841" y="1878806"/>
            <a:ext cx="3868500" cy="27633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2" name="Google Shape;72;p15"/>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73" name="Google Shape;73;p15"/>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74" name="Google Shape;74;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5" name="Google Shape;75;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9" name="Google Shape;79;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0" name="Google Shape;80;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1" name="Google Shape;81;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2"/>
        <p:cNvGrpSpPr/>
        <p:nvPr/>
      </p:nvGrpSpPr>
      <p:grpSpPr>
        <a:xfrm>
          <a:off x="0" y="0"/>
          <a:ext cx="0" cy="0"/>
          <a:chOff x="0" y="0"/>
          <a:chExt cx="0" cy="0"/>
        </a:xfrm>
      </p:grpSpPr>
      <p:sp>
        <p:nvSpPr>
          <p:cNvPr id="83" name="Google Shape;83;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4" name="Google Shape;84;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5" name="Google Shape;85;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8" name="Google Shape;88;p18"/>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89" name="Google Shape;89;p18"/>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90" name="Google Shape;90;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1" name="Google Shape;91;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2" name="Google Shape;92;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5" name="Google Shape;95;p19"/>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96" name="Google Shape;96;p19"/>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97" name="Google Shape;97;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8" name="Google Shape;98;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9" name="Google Shape;99;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2" name="Google Shape;102;p20"/>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3" name="Google Shape;103;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5" name="Google Shape;105;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8" name="Google Shape;108;p21"/>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9" name="Google Shape;109;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0" name="Google Shape;110;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1" name="Google Shape;111;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6" name="Google Shape;16;p3"/>
          <p:cNvSpPr txBox="1">
            <a:spLocks noGrp="1"/>
          </p:cNvSpPr>
          <p:nvPr>
            <p:ph type="body" idx="1"/>
          </p:nvPr>
        </p:nvSpPr>
        <p:spPr>
          <a:xfrm>
            <a:off x="257175" y="838200"/>
            <a:ext cx="86298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2 Column Content">
  <p:cSld name="Title and 2 Column Content">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21" name="Google Shape;21;p5"/>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
        <p:nvSpPr>
          <p:cNvPr id="22" name="Google Shape;22;p5"/>
          <p:cNvSpPr txBox="1">
            <a:spLocks noGrp="1"/>
          </p:cNvSpPr>
          <p:nvPr>
            <p:ph type="body" idx="2"/>
          </p:nvPr>
        </p:nvSpPr>
        <p:spPr>
          <a:xfrm>
            <a:off x="4752975" y="838200"/>
            <a:ext cx="36906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v1">
    <p:bg>
      <p:bgPr>
        <a:gradFill>
          <a:gsLst>
            <a:gs pos="0">
              <a:schemeClr val="accent1"/>
            </a:gs>
            <a:gs pos="91000">
              <a:schemeClr val="accent2"/>
            </a:gs>
            <a:gs pos="100000">
              <a:schemeClr val="accent2"/>
            </a:gs>
          </a:gsLst>
          <a:lin ang="2400000" scaled="0"/>
        </a:grad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 name="Google Shape;25;p6"/>
          <p:cNvSpPr txBox="1">
            <a:spLocks noGrp="1"/>
          </p:cNvSpPr>
          <p:nvPr>
            <p:ph type="subTitle" idx="1"/>
          </p:nvPr>
        </p:nvSpPr>
        <p:spPr>
          <a:xfrm>
            <a:off x="623850" y="2665575"/>
            <a:ext cx="6838200" cy="6048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400">
                <a:solidFill>
                  <a:srgbClr val="FFFFFF"/>
                </a:solidFill>
                <a:latin typeface="Century Gothic"/>
                <a:ea typeface="Century Gothic"/>
                <a:cs typeface="Century Gothic"/>
                <a:sym typeface="Century Gothic"/>
              </a:defRPr>
            </a:lvl1pPr>
            <a:lvl2pPr lvl="1" rtl="0">
              <a:spcBef>
                <a:spcPts val="0"/>
              </a:spcBef>
              <a:spcAft>
                <a:spcPts val="0"/>
              </a:spcAft>
              <a:buNone/>
              <a:defRPr sz="1400" b="1">
                <a:solidFill>
                  <a:srgbClr val="FFFFFF"/>
                </a:solidFill>
                <a:latin typeface="Century Gothic"/>
                <a:ea typeface="Century Gothic"/>
                <a:cs typeface="Century Gothic"/>
                <a:sym typeface="Century Gothic"/>
              </a:defRPr>
            </a:lvl2pPr>
            <a:lvl3pPr lvl="2" rtl="0">
              <a:spcBef>
                <a:spcPts val="0"/>
              </a:spcBef>
              <a:spcAft>
                <a:spcPts val="0"/>
              </a:spcAft>
              <a:buNone/>
              <a:defRPr sz="1400" b="1">
                <a:solidFill>
                  <a:srgbClr val="FFFFFF"/>
                </a:solidFill>
                <a:latin typeface="Century Gothic"/>
                <a:ea typeface="Century Gothic"/>
                <a:cs typeface="Century Gothic"/>
                <a:sym typeface="Century Gothic"/>
              </a:defRPr>
            </a:lvl3pPr>
            <a:lvl4pPr lvl="3" rtl="0">
              <a:spcBef>
                <a:spcPts val="0"/>
              </a:spcBef>
              <a:spcAft>
                <a:spcPts val="0"/>
              </a:spcAft>
              <a:buNone/>
              <a:defRPr sz="1400" b="1">
                <a:solidFill>
                  <a:srgbClr val="FFFFFF"/>
                </a:solidFill>
                <a:latin typeface="Century Gothic"/>
                <a:ea typeface="Century Gothic"/>
                <a:cs typeface="Century Gothic"/>
                <a:sym typeface="Century Gothic"/>
              </a:defRPr>
            </a:lvl4pPr>
            <a:lvl5pPr lvl="4" rtl="0">
              <a:spcBef>
                <a:spcPts val="0"/>
              </a:spcBef>
              <a:spcAft>
                <a:spcPts val="0"/>
              </a:spcAft>
              <a:buNone/>
              <a:defRPr sz="1400" b="1">
                <a:solidFill>
                  <a:srgbClr val="FFFFFF"/>
                </a:solidFill>
                <a:latin typeface="Century Gothic"/>
                <a:ea typeface="Century Gothic"/>
                <a:cs typeface="Century Gothic"/>
                <a:sym typeface="Century Gothic"/>
              </a:defRPr>
            </a:lvl5pPr>
            <a:lvl6pPr lvl="5" rtl="0">
              <a:spcBef>
                <a:spcPts val="0"/>
              </a:spcBef>
              <a:spcAft>
                <a:spcPts val="0"/>
              </a:spcAft>
              <a:buNone/>
              <a:defRPr sz="1400" b="1">
                <a:solidFill>
                  <a:srgbClr val="FFFFFF"/>
                </a:solidFill>
                <a:latin typeface="Century Gothic"/>
                <a:ea typeface="Century Gothic"/>
                <a:cs typeface="Century Gothic"/>
                <a:sym typeface="Century Gothic"/>
              </a:defRPr>
            </a:lvl6pPr>
            <a:lvl7pPr lvl="6" rtl="0">
              <a:spcBef>
                <a:spcPts val="0"/>
              </a:spcBef>
              <a:spcAft>
                <a:spcPts val="0"/>
              </a:spcAft>
              <a:buNone/>
              <a:defRPr sz="1400" b="1">
                <a:solidFill>
                  <a:srgbClr val="FFFFFF"/>
                </a:solidFill>
                <a:latin typeface="Century Gothic"/>
                <a:ea typeface="Century Gothic"/>
                <a:cs typeface="Century Gothic"/>
                <a:sym typeface="Century Gothic"/>
              </a:defRPr>
            </a:lvl7pPr>
            <a:lvl8pPr lvl="7" rtl="0">
              <a:spcBef>
                <a:spcPts val="0"/>
              </a:spcBef>
              <a:spcAft>
                <a:spcPts val="0"/>
              </a:spcAft>
              <a:buNone/>
              <a:defRPr sz="1400" b="1">
                <a:solidFill>
                  <a:srgbClr val="FFFFFF"/>
                </a:solidFill>
                <a:latin typeface="Century Gothic"/>
                <a:ea typeface="Century Gothic"/>
                <a:cs typeface="Century Gothic"/>
                <a:sym typeface="Century Gothic"/>
              </a:defRPr>
            </a:lvl8pPr>
            <a:lvl9pPr lvl="8" rtl="0">
              <a:spcBef>
                <a:spcPts val="0"/>
              </a:spcBef>
              <a:spcAft>
                <a:spcPts val="0"/>
              </a:spcAft>
              <a:buNone/>
              <a:defRPr sz="1400" b="1">
                <a:solidFill>
                  <a:srgbClr val="FFFFFF"/>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and Screenshot">
  <p:cSld name="Content and Screenshot">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pic>
        <p:nvPicPr>
          <p:cNvPr id="28" name="Google Shape;28;p7"/>
          <p:cNvPicPr preferRelativeResize="0"/>
          <p:nvPr/>
        </p:nvPicPr>
        <p:blipFill rotWithShape="1">
          <a:blip r:embed="rId2">
            <a:alphaModFix/>
          </a:blip>
          <a:srcRect/>
          <a:stretch/>
        </p:blipFill>
        <p:spPr>
          <a:xfrm>
            <a:off x="3864959" y="970961"/>
            <a:ext cx="5279041" cy="3084556"/>
          </a:xfrm>
          <a:prstGeom prst="rect">
            <a:avLst/>
          </a:prstGeom>
          <a:noFill/>
          <a:ln>
            <a:noFill/>
          </a:ln>
        </p:spPr>
      </p:pic>
      <p:sp>
        <p:nvSpPr>
          <p:cNvPr id="29" name="Google Shape;29;p7"/>
          <p:cNvSpPr>
            <a:spLocks noGrp="1"/>
          </p:cNvSpPr>
          <p:nvPr>
            <p:ph type="pic" idx="2"/>
          </p:nvPr>
        </p:nvSpPr>
        <p:spPr>
          <a:xfrm>
            <a:off x="4724400" y="1364672"/>
            <a:ext cx="3456300" cy="2182200"/>
          </a:xfrm>
          <a:prstGeom prst="rect">
            <a:avLst/>
          </a:prstGeom>
          <a:noFill/>
          <a:ln>
            <a:noFill/>
          </a:ln>
        </p:spPr>
        <p:txBody>
          <a:bodyPr spcFirstLastPara="1" wrap="square" lIns="68575" tIns="68575" rIns="68575" bIns="68575" anchor="ctr" anchorCtr="0"/>
          <a:lstStyle>
            <a:lvl1pPr marR="0" lvl="0" algn="ctr" rtl="0">
              <a:lnSpc>
                <a:spcPct val="90000"/>
              </a:lnSpc>
              <a:spcBef>
                <a:spcPts val="800"/>
              </a:spcBef>
              <a:spcAft>
                <a:spcPts val="0"/>
              </a:spcAft>
              <a:buClr>
                <a:schemeClr val="dk1"/>
              </a:buClr>
              <a:buSzPts val="2100"/>
              <a:buFont typeface="Arial"/>
              <a:buNone/>
              <a:defRPr sz="2100" b="0" i="0" u="none" strike="noStrike" cap="none">
                <a:solidFill>
                  <a:schemeClr val="dk1"/>
                </a:solidFill>
                <a:latin typeface="Century Gothic"/>
                <a:ea typeface="Century Gothic"/>
                <a:cs typeface="Century Gothic"/>
                <a:sym typeface="Century Gothic"/>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entury Gothic"/>
                <a:ea typeface="Century Gothic"/>
                <a:cs typeface="Century Gothic"/>
                <a:sym typeface="Century Gothic"/>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30" name="Google Shape;30;p7"/>
          <p:cNvSpPr txBox="1">
            <a:spLocks noGrp="1"/>
          </p:cNvSpPr>
          <p:nvPr>
            <p:ph type="body" idx="1"/>
          </p:nvPr>
        </p:nvSpPr>
        <p:spPr>
          <a:xfrm>
            <a:off x="257175" y="838200"/>
            <a:ext cx="3690600" cy="3614700"/>
          </a:xfrm>
          <a:prstGeom prst="rect">
            <a:avLst/>
          </a:prstGeom>
          <a:noFill/>
          <a:ln>
            <a:noFill/>
          </a:ln>
        </p:spPr>
        <p:txBody>
          <a:bodyPr spcFirstLastPara="1" wrap="square" lIns="68575" tIns="68575" rIns="68575" bIns="68575" anchor="t" anchorCtr="0"/>
          <a:lstStyle>
            <a:lvl1pPr marL="457200" marR="0" lvl="0" indent="-342900" algn="l" rtl="0">
              <a:lnSpc>
                <a:spcPct val="90000"/>
              </a:lnSpc>
              <a:spcBef>
                <a:spcPts val="800"/>
              </a:spcBef>
              <a:spcAft>
                <a:spcPts val="0"/>
              </a:spcAft>
              <a:buClr>
                <a:schemeClr val="accent3"/>
              </a:buClr>
              <a:buSzPts val="1800"/>
              <a:buFont typeface="Arial"/>
              <a:buChar char="•"/>
              <a:defRPr sz="1800" b="0" i="0" u="none" strike="noStrike" cap="none">
                <a:solidFill>
                  <a:schemeClr val="dk2"/>
                </a:solidFill>
                <a:latin typeface="Century Gothic"/>
                <a:ea typeface="Century Gothic"/>
                <a:cs typeface="Century Gothic"/>
                <a:sym typeface="Century Gothic"/>
              </a:defRPr>
            </a:lvl1pPr>
            <a:lvl2pPr marL="914400" marR="0" lvl="1" indent="-323850" algn="l" rtl="0">
              <a:lnSpc>
                <a:spcPct val="90000"/>
              </a:lnSpc>
              <a:spcBef>
                <a:spcPts val="400"/>
              </a:spcBef>
              <a:spcAft>
                <a:spcPts val="0"/>
              </a:spcAft>
              <a:buClr>
                <a:schemeClr val="accent3"/>
              </a:buClr>
              <a:buSzPts val="1500"/>
              <a:buFont typeface="Century Gothic"/>
              <a:buChar char="–"/>
              <a:defRPr sz="1500" b="0" i="0" u="none" strike="noStrike" cap="none">
                <a:solidFill>
                  <a:schemeClr val="dk2"/>
                </a:solidFill>
                <a:latin typeface="Century Gothic"/>
                <a:ea typeface="Century Gothic"/>
                <a:cs typeface="Century Gothic"/>
                <a:sym typeface="Century Gothic"/>
              </a:defRPr>
            </a:lvl2pPr>
            <a:lvl3pPr marL="1371600" marR="0" lvl="2" indent="-317500" algn="l" rtl="0">
              <a:lnSpc>
                <a:spcPct val="90000"/>
              </a:lnSpc>
              <a:spcBef>
                <a:spcPts val="400"/>
              </a:spcBef>
              <a:spcAft>
                <a:spcPts val="0"/>
              </a:spcAft>
              <a:buClr>
                <a:schemeClr val="accent3"/>
              </a:buClr>
              <a:buSzPts val="1400"/>
              <a:buFont typeface="Arial"/>
              <a:buChar char="•"/>
              <a:defRPr sz="1400" b="0" i="0" u="none" strike="noStrike" cap="none">
                <a:solidFill>
                  <a:schemeClr val="dk2"/>
                </a:solidFill>
                <a:latin typeface="Century Gothic"/>
                <a:ea typeface="Century Gothic"/>
                <a:cs typeface="Century Gothic"/>
                <a:sym typeface="Century Gothic"/>
              </a:defRPr>
            </a:lvl3pPr>
            <a:lvl4pPr marL="1828800" marR="0" lvl="3" indent="-304800" algn="l" rtl="0">
              <a:lnSpc>
                <a:spcPct val="90000"/>
              </a:lnSpc>
              <a:spcBef>
                <a:spcPts val="400"/>
              </a:spcBef>
              <a:spcAft>
                <a:spcPts val="0"/>
              </a:spcAft>
              <a:buClr>
                <a:schemeClr val="accent3"/>
              </a:buClr>
              <a:buSzPts val="1200"/>
              <a:buFont typeface="Century Gothic"/>
              <a:buChar char="–"/>
              <a:defRPr sz="1200" b="0" i="0" u="none" strike="noStrike" cap="none">
                <a:solidFill>
                  <a:schemeClr val="dk2"/>
                </a:solidFill>
                <a:latin typeface="Century Gothic"/>
                <a:ea typeface="Century Gothic"/>
                <a:cs typeface="Century Gothic"/>
                <a:sym typeface="Century Gothic"/>
              </a:defRPr>
            </a:lvl4pPr>
            <a:lvl5pPr marL="2286000" marR="0" lvl="4"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5pPr>
            <a:lvl6pPr marL="2743200" marR="0" lvl="5"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6pPr>
            <a:lvl7pPr marL="3200400" marR="0" lvl="6"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7pPr>
            <a:lvl8pPr marL="3657600" marR="0" lvl="7"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8pPr>
            <a:lvl9pPr marL="4114800" marR="0" lvl="8" indent="-304800" algn="l" rtl="0">
              <a:lnSpc>
                <a:spcPct val="90000"/>
              </a:lnSpc>
              <a:spcBef>
                <a:spcPts val="400"/>
              </a:spcBef>
              <a:spcAft>
                <a:spcPts val="0"/>
              </a:spcAft>
              <a:buClr>
                <a:schemeClr val="accent3"/>
              </a:buClr>
              <a:buSzPts val="1200"/>
              <a:buFont typeface="Arial"/>
              <a:buChar char="•"/>
              <a:defRPr sz="1200" b="0" i="0" u="none" strike="noStrike" cap="none">
                <a:solidFill>
                  <a:schemeClr val="dk2"/>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1_Custom Layout">
    <p:spTree>
      <p:nvGrpSpPr>
        <p:cNvPr id="1" name="Shape 3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1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0" name="Google Shape;40;p1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1" name="Google Shape;41;p1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2" name="Google Shape;42;p10"/>
          <p:cNvPicPr preferRelativeResize="0"/>
          <p:nvPr/>
        </p:nvPicPr>
        <p:blipFill rotWithShape="1">
          <a:blip r:embed="rId2">
            <a:alphaModFix/>
          </a:blip>
          <a:srcRect/>
          <a:stretch/>
        </p:blipFill>
        <p:spPr>
          <a:xfrm>
            <a:off x="0" y="0"/>
            <a:ext cx="9143998" cy="5143500"/>
          </a:xfrm>
          <a:prstGeom prst="rect">
            <a:avLst/>
          </a:prstGeom>
          <a:noFill/>
          <a:ln>
            <a:noFill/>
          </a:ln>
        </p:spPr>
      </p:pic>
      <p:pic>
        <p:nvPicPr>
          <p:cNvPr id="43" name="Google Shape;43;p10"/>
          <p:cNvPicPr preferRelativeResize="0"/>
          <p:nvPr/>
        </p:nvPicPr>
        <p:blipFill rotWithShape="1">
          <a:blip r:embed="rId3">
            <a:alphaModFix/>
          </a:blip>
          <a:srcRect/>
          <a:stretch/>
        </p:blipFill>
        <p:spPr>
          <a:xfrm>
            <a:off x="0" y="0"/>
            <a:ext cx="9144002" cy="514350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4"/>
        <p:cNvGrpSpPr/>
        <p:nvPr/>
      </p:nvGrpSpPr>
      <p:grpSpPr>
        <a:xfrm>
          <a:off x="0" y="0"/>
          <a:ext cx="0" cy="0"/>
          <a:chOff x="0" y="0"/>
          <a:chExt cx="0" cy="0"/>
        </a:xfrm>
      </p:grpSpPr>
      <p:sp>
        <p:nvSpPr>
          <p:cNvPr id="45" name="Google Shape;45;p1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 name="Google Shape;46;p1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 name="Google Shape;47;p1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pic>
        <p:nvPicPr>
          <p:cNvPr id="48" name="Google Shape;48;p11"/>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9" name="Google Shape;49;p11"/>
          <p:cNvPicPr preferRelativeResize="0"/>
          <p:nvPr/>
        </p:nvPicPr>
        <p:blipFill rotWithShape="1">
          <a:blip r:embed="rId3">
            <a:alphaModFix/>
          </a:blip>
          <a:srcRect/>
          <a:stretch/>
        </p:blipFill>
        <p:spPr>
          <a:xfrm>
            <a:off x="0" y="0"/>
            <a:ext cx="9144002" cy="514350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175" y="321389"/>
            <a:ext cx="8629800" cy="443100"/>
          </a:xfrm>
          <a:prstGeom prst="rect">
            <a:avLst/>
          </a:prstGeom>
          <a:noFill/>
          <a:ln>
            <a:noFill/>
          </a:ln>
        </p:spPr>
        <p:txBody>
          <a:bodyPr spcFirstLastPara="1" wrap="square" lIns="68575" tIns="68575" rIns="68575" bIns="68575" anchor="ctr" anchorCtr="0"/>
          <a:lstStyle>
            <a:lvl1pPr marR="0" lvl="0" algn="l" rtl="0">
              <a:lnSpc>
                <a:spcPct val="90000"/>
              </a:lnSpc>
              <a:spcBef>
                <a:spcPts val="0"/>
              </a:spcBef>
              <a:spcAft>
                <a:spcPts val="0"/>
              </a:spcAft>
              <a:buClr>
                <a:schemeClr val="accent2"/>
              </a:buClr>
              <a:buSzPts val="2700"/>
              <a:buFont typeface="Century Gothic"/>
              <a:buNone/>
              <a:defRPr sz="2700" b="1" i="0" u="none" strike="noStrike" cap="none">
                <a:solidFill>
                  <a:schemeClr val="accent2"/>
                </a:solidFill>
                <a:latin typeface="Century Gothic"/>
                <a:ea typeface="Century Gothic"/>
                <a:cs typeface="Century Gothic"/>
                <a:sym typeface="Century Gothic"/>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p:nvPr/>
        </p:nvSpPr>
        <p:spPr>
          <a:xfrm>
            <a:off x="0" y="0"/>
            <a:ext cx="9144000" cy="34200"/>
          </a:xfrm>
          <a:prstGeom prst="rect">
            <a:avLst/>
          </a:prstGeom>
          <a:gradFill>
            <a:gsLst>
              <a:gs pos="0">
                <a:schemeClr val="accent1"/>
              </a:gs>
              <a:gs pos="91000">
                <a:schemeClr val="accent2"/>
              </a:gs>
              <a:gs pos="100000">
                <a:schemeClr val="accent2"/>
              </a:gs>
            </a:gsLst>
            <a:lin ang="2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62">
          <p15:clr>
            <a:srgbClr val="F26B43"/>
          </p15:clr>
        </p15:guide>
        <p15:guide id="2" pos="5598">
          <p15:clr>
            <a:srgbClr val="F26B43"/>
          </p15:clr>
        </p15:guide>
        <p15:guide id="3" pos="2880">
          <p15:clr>
            <a:srgbClr val="FDE53C"/>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4" name="Google Shape;34;p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5" name="Google Shape;35;p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36" name="Google Shape;36;p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37" name="Google Shape;37;p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21" Type="http://schemas.openxmlformats.org/officeDocument/2006/relationships/image" Target="../media/image27.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30.png"/><Relationship Id="rId5" Type="http://schemas.openxmlformats.org/officeDocument/2006/relationships/image" Target="../media/image11.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4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8.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9.xml.rels><?xml version="1.0" encoding="UTF-8" standalone="yes"?>
<Relationships xmlns="http://schemas.openxmlformats.org/package/2006/relationships"><Relationship Id="rId3" Type="http://schemas.openxmlformats.org/officeDocument/2006/relationships/hyperlink" Target="https://twitter.com/dankohn1" TargetMode="External"/><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s://www.smithsonianmag.com/science-nature/lady-scientist-helped-revolutionize-climate-science-didnt-get-credit-180961291/" TargetMode="External"/><Relationship Id="rId3" Type="http://schemas.openxmlformats.org/officeDocument/2006/relationships/hyperlink" Target="https://slate.com/technology/2010/09/why-did-columbia-s-campus-network-lose-out-to-harvard-s-facebook.html" TargetMode="External"/><Relationship Id="rId7" Type="http://schemas.openxmlformats.org/officeDocument/2006/relationships/hyperlink" Target="https://www.newyorker.com/magazine/2008/05/12/in-the-air" TargetMode="External"/><Relationship Id="rId12" Type="http://schemas.openxmlformats.org/officeDocument/2006/relationships/hyperlink" Target="https://twitter.com/drvox/status/1091419139724402688" TargetMode="Externa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papers.ssrn.com/sol3/papers.cfm?abstract_id=1856610" TargetMode="External"/><Relationship Id="rId11" Type="http://schemas.openxmlformats.org/officeDocument/2006/relationships/hyperlink" Target="https://en.wikipedia.org/wiki/Sagrada_Fam%C3%ADlia" TargetMode="External"/><Relationship Id="rId5" Type="http://schemas.openxmlformats.org/officeDocument/2006/relationships/hyperlink" Target="https://qz.com/emails/quartz-obsession/1482596/" TargetMode="External"/><Relationship Id="rId10" Type="http://schemas.openxmlformats.org/officeDocument/2006/relationships/hyperlink" Target="https://www.youtube.com/watch?v=nJPERZDfyWc&amp;t=367s" TargetMode="External"/><Relationship Id="rId4" Type="http://schemas.openxmlformats.org/officeDocument/2006/relationships/hyperlink" Target="http://gamestudies.org/1201/articles/tuur_ghys" TargetMode="External"/><Relationship Id="rId9" Type="http://schemas.openxmlformats.org/officeDocument/2006/relationships/hyperlink" Target="https://storage.googleapis.com/pub-tools-public-publication-data/pdf/44843.pdf"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cncf/toc/blob/master/DEFINITION.md"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ctrTitle" idx="4294967295"/>
          </p:nvPr>
        </p:nvSpPr>
        <p:spPr>
          <a:xfrm>
            <a:off x="3128677" y="1295775"/>
            <a:ext cx="5896800" cy="17448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rgbClr val="446CA9"/>
              </a:buClr>
              <a:buFont typeface="Helvetica Neue"/>
              <a:buNone/>
            </a:pPr>
            <a:r>
              <a:rPr lang="en-US" sz="3800" b="1">
                <a:solidFill>
                  <a:srgbClr val="000000"/>
                </a:solidFill>
                <a:latin typeface="Century Gothic"/>
                <a:ea typeface="Century Gothic"/>
                <a:cs typeface="Century Gothic"/>
                <a:sym typeface="Century Gothic"/>
              </a:rPr>
              <a:t>Stitching Things Together</a:t>
            </a:r>
            <a:endParaRPr sz="3800" b="1">
              <a:solidFill>
                <a:srgbClr val="000000"/>
              </a:solidFill>
              <a:latin typeface="Century Gothic"/>
              <a:ea typeface="Century Gothic"/>
              <a:cs typeface="Century Gothic"/>
              <a:sym typeface="Century Gothic"/>
            </a:endParaRPr>
          </a:p>
          <a:p>
            <a:pPr marL="0" marR="0" lvl="0" indent="0" algn="l" rtl="0">
              <a:lnSpc>
                <a:spcPct val="90000"/>
              </a:lnSpc>
              <a:spcBef>
                <a:spcPts val="0"/>
              </a:spcBef>
              <a:spcAft>
                <a:spcPts val="0"/>
              </a:spcAft>
              <a:buClr>
                <a:schemeClr val="dk1"/>
              </a:buClr>
              <a:buSzPts val="3300"/>
              <a:buFont typeface="Calibri"/>
              <a:buNone/>
            </a:pPr>
            <a:endParaRPr b="1">
              <a:solidFill>
                <a:srgbClr val="000000"/>
              </a:solidFill>
              <a:latin typeface="Arial"/>
              <a:ea typeface="Arial"/>
              <a:cs typeface="Arial"/>
              <a:sym typeface="Arial"/>
            </a:endParaRPr>
          </a:p>
        </p:txBody>
      </p:sp>
      <p:sp>
        <p:nvSpPr>
          <p:cNvPr id="118" name="Google Shape;118;p22"/>
          <p:cNvSpPr txBox="1">
            <a:spLocks noGrp="1"/>
          </p:cNvSpPr>
          <p:nvPr>
            <p:ph type="subTitle" idx="4294967295"/>
          </p:nvPr>
        </p:nvSpPr>
        <p:spPr>
          <a:xfrm>
            <a:off x="3128676" y="2524250"/>
            <a:ext cx="5590500" cy="12099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200">
                <a:solidFill>
                  <a:srgbClr val="000000"/>
                </a:solidFill>
                <a:latin typeface="Century Gothic"/>
                <a:ea typeface="Century Gothic"/>
                <a:cs typeface="Century Gothic"/>
                <a:sym typeface="Century Gothic"/>
              </a:rPr>
              <a:t>Dan Kohn, CNCF Executive Director</a:t>
            </a:r>
            <a:endParaRPr sz="2200">
              <a:solidFill>
                <a:srgbClr val="000000"/>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r>
              <a:rPr lang="en-US" sz="2200">
                <a:solidFill>
                  <a:srgbClr val="1155CC"/>
                </a:solidFill>
                <a:uFill>
                  <a:noFill/>
                </a:uFill>
                <a:latin typeface="Century Gothic"/>
                <a:ea typeface="Century Gothic"/>
                <a:cs typeface="Century Gothic"/>
                <a:sym typeface="Century Gothic"/>
                <a:hlinkClick r:id="rId3"/>
              </a:rPr>
              <a:t>@dankohn1</a:t>
            </a:r>
            <a:endParaRPr sz="2200">
              <a:solidFill>
                <a:srgbClr val="1155CC"/>
              </a:solidFill>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100"/>
              <a:buFont typeface="Arial"/>
              <a:buNone/>
            </a:pPr>
            <a:r>
              <a:rPr lang="en-US" sz="2200">
                <a:solidFill>
                  <a:srgbClr val="000000"/>
                </a:solidFill>
                <a:latin typeface="Century Gothic"/>
                <a:ea typeface="Century Gothic"/>
                <a:cs typeface="Century Gothic"/>
                <a:sym typeface="Century Gothic"/>
              </a:rPr>
              <a:t>May 21, 2019</a:t>
            </a:r>
            <a:endParaRPr sz="220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1"/>
          <p:cNvSpPr/>
          <p:nvPr/>
        </p:nvSpPr>
        <p:spPr>
          <a:xfrm>
            <a:off x="293450" y="1149100"/>
            <a:ext cx="2755800" cy="3381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CNCF Cloud Native Definition </a:t>
            </a:r>
            <a:r>
              <a:rPr lang="en-US" u="sng">
                <a:solidFill>
                  <a:schemeClr val="hlink"/>
                </a:solidFill>
                <a:hlinkClick r:id="rId3"/>
              </a:rPr>
              <a:t>v1.0</a:t>
            </a:r>
            <a:endParaRPr/>
          </a:p>
        </p:txBody>
      </p:sp>
      <p:sp>
        <p:nvSpPr>
          <p:cNvPr id="244" name="Google Shape;244;p31"/>
          <p:cNvSpPr txBox="1"/>
          <p:nvPr/>
        </p:nvSpPr>
        <p:spPr>
          <a:xfrm>
            <a:off x="387950" y="1270500"/>
            <a:ext cx="2628300" cy="1728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Cloud native technologies empower organizations to build and run scalable applications in modern, dynamic environments such as public, private, and hybrid clouds. Containers, service meshes, microservices, immutable infrastructure, and declarative APIs exemplify this approach.</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
        <p:nvSpPr>
          <p:cNvPr id="245" name="Google Shape;245;p31"/>
          <p:cNvSpPr/>
          <p:nvPr/>
        </p:nvSpPr>
        <p:spPr>
          <a:xfrm>
            <a:off x="0" y="0"/>
            <a:ext cx="9144000" cy="875700"/>
          </a:xfrm>
          <a:prstGeom prst="rect">
            <a:avLst/>
          </a:prstGeom>
          <a:gradFill>
            <a:gsLst>
              <a:gs pos="0">
                <a:srgbClr val="252A60"/>
              </a:gs>
              <a:gs pos="100000">
                <a:srgbClr val="DF156C"/>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46" name="Google Shape;246;p31"/>
          <p:cNvSpPr/>
          <p:nvPr/>
        </p:nvSpPr>
        <p:spPr>
          <a:xfrm>
            <a:off x="199375" y="219850"/>
            <a:ext cx="6756900" cy="64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700" b="1">
                <a:solidFill>
                  <a:srgbClr val="FFFFFF"/>
                </a:solidFill>
                <a:latin typeface="Century Gothic"/>
                <a:ea typeface="Century Gothic"/>
                <a:cs typeface="Century Gothic"/>
                <a:sym typeface="Century Gothic"/>
              </a:rPr>
              <a:t>CNCF Cloud Native Definition </a:t>
            </a:r>
            <a:r>
              <a:rPr lang="en-US" sz="2700" b="1">
                <a:solidFill>
                  <a:srgbClr val="FFFFFF"/>
                </a:solidFill>
                <a:uFill>
                  <a:noFill/>
                </a:uFill>
                <a:latin typeface="Century Gothic"/>
                <a:ea typeface="Century Gothic"/>
                <a:cs typeface="Century Gothic"/>
                <a:sym typeface="Century Gothic"/>
                <a:hlinkClick r:id="rId3"/>
              </a:rPr>
              <a:t>v1.0</a:t>
            </a:r>
            <a:endParaRPr sz="2700" b="1">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SzPts val="3600"/>
              <a:buFont typeface="Century Gothic"/>
              <a:buNone/>
            </a:pPr>
            <a:endParaRPr sz="3600" b="1">
              <a:solidFill>
                <a:srgbClr val="FFFFFF"/>
              </a:solidFill>
              <a:latin typeface="Century Gothic"/>
              <a:ea typeface="Century Gothic"/>
              <a:cs typeface="Century Gothic"/>
              <a:sym typeface="Century Gothic"/>
            </a:endParaRPr>
          </a:p>
        </p:txBody>
      </p:sp>
      <p:sp>
        <p:nvSpPr>
          <p:cNvPr id="247" name="Google Shape;247;p31"/>
          <p:cNvSpPr/>
          <p:nvPr/>
        </p:nvSpPr>
        <p:spPr>
          <a:xfrm>
            <a:off x="3242575" y="1149100"/>
            <a:ext cx="2628300" cy="3381900"/>
          </a:xfrm>
          <a:prstGeom prst="rect">
            <a:avLst/>
          </a:prstGeom>
          <a:noFill/>
          <a:ln w="28575" cap="flat" cmpd="sng">
            <a:solidFill>
              <a:srgbClr val="7412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6064200" y="1149100"/>
            <a:ext cx="2755800" cy="3381900"/>
          </a:xfrm>
          <a:prstGeom prst="rect">
            <a:avLst/>
          </a:prstGeom>
          <a:noFill/>
          <a:ln w="28575" cap="flat" cmpd="sng">
            <a:solidFill>
              <a:srgbClr val="3C17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txBox="1">
            <a:spLocks noGrp="1"/>
          </p:cNvSpPr>
          <p:nvPr>
            <p:ph type="body" idx="1"/>
          </p:nvPr>
        </p:nvSpPr>
        <p:spPr>
          <a:xfrm>
            <a:off x="6216500" y="1236450"/>
            <a:ext cx="25194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Clr>
                <a:schemeClr val="dk1"/>
              </a:buClr>
              <a:buSzPts val="1100"/>
              <a:buFont typeface="Arial"/>
              <a:buNone/>
            </a:pPr>
            <a:r>
              <a:rPr lang="en-US" sz="1500">
                <a:solidFill>
                  <a:srgbClr val="434343"/>
                </a:solidFill>
              </a:rPr>
              <a:t>The Cloud Native Computing Foundation seeks to drive adoption of this paradigm by fostering and sustaining an ecosystem of open source, vendor-neutral projects. We democratize state-of-the-art patterns to make these innovations accessible </a:t>
            </a:r>
            <a:br>
              <a:rPr lang="en-US" sz="1500">
                <a:solidFill>
                  <a:srgbClr val="434343"/>
                </a:solidFill>
              </a:rPr>
            </a:br>
            <a:r>
              <a:rPr lang="en-US" sz="1500">
                <a:solidFill>
                  <a:srgbClr val="434343"/>
                </a:solidFill>
              </a:rPr>
              <a:t>for everyone.</a:t>
            </a:r>
            <a:endParaRPr sz="1500">
              <a:solidFill>
                <a:srgbClr val="434343"/>
              </a:solidFill>
            </a:endParaRPr>
          </a:p>
          <a:p>
            <a:pPr marL="0" lvl="0" indent="0" algn="l" rtl="0">
              <a:spcBef>
                <a:spcPts val="800"/>
              </a:spcBef>
              <a:spcAft>
                <a:spcPts val="0"/>
              </a:spcAft>
              <a:buNone/>
            </a:pPr>
            <a:endParaRPr sz="1500">
              <a:solidFill>
                <a:srgbClr val="434343"/>
              </a:solidFill>
            </a:endParaRPr>
          </a:p>
        </p:txBody>
      </p:sp>
      <p:sp>
        <p:nvSpPr>
          <p:cNvPr id="250" name="Google Shape;250;p31"/>
          <p:cNvSpPr txBox="1"/>
          <p:nvPr/>
        </p:nvSpPr>
        <p:spPr>
          <a:xfrm>
            <a:off x="3400075" y="1307600"/>
            <a:ext cx="2389500" cy="207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These techniques enable loosely coupled systems that are resilient, manageable, and observable. Combined with robust automation, they allow engineers to make high-impact changes frequently and predictably with minimal toil.</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pic>
        <p:nvPicPr>
          <p:cNvPr id="251" name="Google Shape;251;p31"/>
          <p:cNvPicPr preferRelativeResize="0"/>
          <p:nvPr/>
        </p:nvPicPr>
        <p:blipFill>
          <a:blip r:embed="rId4">
            <a:alphaModFix/>
          </a:blip>
          <a:stretch>
            <a:fillRect/>
          </a:stretch>
        </p:blipFill>
        <p:spPr>
          <a:xfrm>
            <a:off x="3016250" y="4694000"/>
            <a:ext cx="2923150" cy="30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2"/>
          <p:cNvSpPr/>
          <p:nvPr/>
        </p:nvSpPr>
        <p:spPr>
          <a:xfrm>
            <a:off x="0" y="618700"/>
            <a:ext cx="9144000" cy="386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a:off x="2670139" y="3591839"/>
            <a:ext cx="3388666" cy="502816"/>
          </a:xfrm>
          <a:custGeom>
            <a:avLst/>
            <a:gdLst/>
            <a:ahLst/>
            <a:cxnLst/>
            <a:rect l="l" t="t" r="r" b="b"/>
            <a:pathLst>
              <a:path w="265882" h="39452" extrusionOk="0">
                <a:moveTo>
                  <a:pt x="99447" y="17942"/>
                </a:moveTo>
                <a:cubicBezTo>
                  <a:pt x="100315" y="17942"/>
                  <a:pt x="100990" y="18086"/>
                  <a:pt x="101569" y="18376"/>
                </a:cubicBezTo>
                <a:cubicBezTo>
                  <a:pt x="102196" y="18665"/>
                  <a:pt x="102678" y="19051"/>
                  <a:pt x="103016" y="19533"/>
                </a:cubicBezTo>
                <a:cubicBezTo>
                  <a:pt x="103450" y="20015"/>
                  <a:pt x="103739" y="20546"/>
                  <a:pt x="103884" y="21125"/>
                </a:cubicBezTo>
                <a:cubicBezTo>
                  <a:pt x="104077" y="21703"/>
                  <a:pt x="104173" y="22330"/>
                  <a:pt x="104221" y="22957"/>
                </a:cubicBezTo>
                <a:lnTo>
                  <a:pt x="94383" y="22957"/>
                </a:lnTo>
                <a:cubicBezTo>
                  <a:pt x="94479" y="22330"/>
                  <a:pt x="94624" y="21752"/>
                  <a:pt x="94817" y="21125"/>
                </a:cubicBezTo>
                <a:cubicBezTo>
                  <a:pt x="95058" y="20498"/>
                  <a:pt x="95396" y="19967"/>
                  <a:pt x="95781" y="19485"/>
                </a:cubicBezTo>
                <a:cubicBezTo>
                  <a:pt x="96167" y="19003"/>
                  <a:pt x="96698" y="18665"/>
                  <a:pt x="97277" y="18376"/>
                </a:cubicBezTo>
                <a:cubicBezTo>
                  <a:pt x="97903" y="18086"/>
                  <a:pt x="98579" y="17942"/>
                  <a:pt x="99447" y="17942"/>
                </a:cubicBezTo>
                <a:close/>
                <a:moveTo>
                  <a:pt x="179119" y="17942"/>
                </a:moveTo>
                <a:cubicBezTo>
                  <a:pt x="179987" y="17942"/>
                  <a:pt x="180711" y="18086"/>
                  <a:pt x="181289" y="18376"/>
                </a:cubicBezTo>
                <a:cubicBezTo>
                  <a:pt x="181868" y="18665"/>
                  <a:pt x="182350" y="19051"/>
                  <a:pt x="182736" y="19533"/>
                </a:cubicBezTo>
                <a:cubicBezTo>
                  <a:pt x="183122" y="20015"/>
                  <a:pt x="183411" y="20546"/>
                  <a:pt x="183556" y="21125"/>
                </a:cubicBezTo>
                <a:cubicBezTo>
                  <a:pt x="183749" y="21703"/>
                  <a:pt x="183894" y="22330"/>
                  <a:pt x="183942" y="22957"/>
                </a:cubicBezTo>
                <a:lnTo>
                  <a:pt x="174103" y="22957"/>
                </a:lnTo>
                <a:cubicBezTo>
                  <a:pt x="174200" y="22330"/>
                  <a:pt x="174345" y="21752"/>
                  <a:pt x="174538" y="21125"/>
                </a:cubicBezTo>
                <a:cubicBezTo>
                  <a:pt x="174779" y="20498"/>
                  <a:pt x="175068" y="19967"/>
                  <a:pt x="175502" y="19485"/>
                </a:cubicBezTo>
                <a:cubicBezTo>
                  <a:pt x="175888" y="19003"/>
                  <a:pt x="176370" y="18665"/>
                  <a:pt x="176997" y="18376"/>
                </a:cubicBezTo>
                <a:cubicBezTo>
                  <a:pt x="177576" y="18086"/>
                  <a:pt x="178299" y="17942"/>
                  <a:pt x="179119" y="17942"/>
                </a:cubicBezTo>
                <a:close/>
                <a:moveTo>
                  <a:pt x="229469" y="17942"/>
                </a:moveTo>
                <a:cubicBezTo>
                  <a:pt x="230337" y="17942"/>
                  <a:pt x="231061" y="18086"/>
                  <a:pt x="231591" y="18376"/>
                </a:cubicBezTo>
                <a:cubicBezTo>
                  <a:pt x="232218" y="18665"/>
                  <a:pt x="232700" y="19051"/>
                  <a:pt x="233038" y="19533"/>
                </a:cubicBezTo>
                <a:cubicBezTo>
                  <a:pt x="233472" y="20015"/>
                  <a:pt x="233761" y="20546"/>
                  <a:pt x="233906" y="21125"/>
                </a:cubicBezTo>
                <a:cubicBezTo>
                  <a:pt x="234099" y="21703"/>
                  <a:pt x="234244" y="22330"/>
                  <a:pt x="234244" y="22957"/>
                </a:cubicBezTo>
                <a:lnTo>
                  <a:pt x="224405" y="22957"/>
                </a:lnTo>
                <a:cubicBezTo>
                  <a:pt x="224502" y="22330"/>
                  <a:pt x="224646" y="21752"/>
                  <a:pt x="224887" y="21125"/>
                </a:cubicBezTo>
                <a:cubicBezTo>
                  <a:pt x="225080" y="20498"/>
                  <a:pt x="225418" y="19967"/>
                  <a:pt x="225804" y="19485"/>
                </a:cubicBezTo>
                <a:cubicBezTo>
                  <a:pt x="226238" y="19003"/>
                  <a:pt x="226720" y="18665"/>
                  <a:pt x="227299" y="18376"/>
                </a:cubicBezTo>
                <a:cubicBezTo>
                  <a:pt x="227926" y="18086"/>
                  <a:pt x="228649" y="17942"/>
                  <a:pt x="229469" y="17942"/>
                </a:cubicBezTo>
                <a:close/>
                <a:moveTo>
                  <a:pt x="69401" y="18231"/>
                </a:moveTo>
                <a:cubicBezTo>
                  <a:pt x="72921" y="18231"/>
                  <a:pt x="74706" y="20642"/>
                  <a:pt x="74706" y="25417"/>
                </a:cubicBezTo>
                <a:cubicBezTo>
                  <a:pt x="74706" y="27732"/>
                  <a:pt x="74175" y="29565"/>
                  <a:pt x="73114" y="30963"/>
                </a:cubicBezTo>
                <a:cubicBezTo>
                  <a:pt x="72102" y="32362"/>
                  <a:pt x="70558" y="33085"/>
                  <a:pt x="68533" y="33085"/>
                </a:cubicBezTo>
                <a:cubicBezTo>
                  <a:pt x="67858" y="33085"/>
                  <a:pt x="67279" y="33037"/>
                  <a:pt x="66700" y="33037"/>
                </a:cubicBezTo>
                <a:cubicBezTo>
                  <a:pt x="66121" y="32940"/>
                  <a:pt x="65639" y="32892"/>
                  <a:pt x="65301" y="32796"/>
                </a:cubicBezTo>
                <a:lnTo>
                  <a:pt x="65301" y="19292"/>
                </a:lnTo>
                <a:cubicBezTo>
                  <a:pt x="65784" y="19003"/>
                  <a:pt x="66362" y="18713"/>
                  <a:pt x="67086" y="18520"/>
                </a:cubicBezTo>
                <a:cubicBezTo>
                  <a:pt x="67858" y="18327"/>
                  <a:pt x="68629" y="18231"/>
                  <a:pt x="69401" y="18231"/>
                </a:cubicBezTo>
                <a:close/>
                <a:moveTo>
                  <a:pt x="7476" y="1"/>
                </a:moveTo>
                <a:lnTo>
                  <a:pt x="1" y="1207"/>
                </a:lnTo>
                <a:lnTo>
                  <a:pt x="1" y="38776"/>
                </a:lnTo>
                <a:lnTo>
                  <a:pt x="7476" y="38776"/>
                </a:lnTo>
                <a:lnTo>
                  <a:pt x="7476" y="27250"/>
                </a:lnTo>
                <a:cubicBezTo>
                  <a:pt x="8296" y="27925"/>
                  <a:pt x="9116" y="28745"/>
                  <a:pt x="9936" y="29709"/>
                </a:cubicBezTo>
                <a:cubicBezTo>
                  <a:pt x="10804" y="30674"/>
                  <a:pt x="11624" y="31687"/>
                  <a:pt x="12396" y="32748"/>
                </a:cubicBezTo>
                <a:cubicBezTo>
                  <a:pt x="13167" y="33809"/>
                  <a:pt x="13891" y="34821"/>
                  <a:pt x="14566" y="35931"/>
                </a:cubicBezTo>
                <a:cubicBezTo>
                  <a:pt x="15193" y="36847"/>
                  <a:pt x="15820" y="37812"/>
                  <a:pt x="16398" y="38776"/>
                </a:cubicBezTo>
                <a:lnTo>
                  <a:pt x="24935" y="38776"/>
                </a:lnTo>
                <a:cubicBezTo>
                  <a:pt x="24356" y="37667"/>
                  <a:pt x="23681" y="36461"/>
                  <a:pt x="22813" y="35111"/>
                </a:cubicBezTo>
                <a:cubicBezTo>
                  <a:pt x="21993" y="33760"/>
                  <a:pt x="21077" y="32410"/>
                  <a:pt x="20064" y="31108"/>
                </a:cubicBezTo>
                <a:cubicBezTo>
                  <a:pt x="19099" y="29806"/>
                  <a:pt x="18086" y="28504"/>
                  <a:pt x="16977" y="27250"/>
                </a:cubicBezTo>
                <a:cubicBezTo>
                  <a:pt x="15916" y="25996"/>
                  <a:pt x="14903" y="24935"/>
                  <a:pt x="13891" y="24018"/>
                </a:cubicBezTo>
                <a:cubicBezTo>
                  <a:pt x="15771" y="22186"/>
                  <a:pt x="17604" y="20257"/>
                  <a:pt x="19389" y="18327"/>
                </a:cubicBezTo>
                <a:cubicBezTo>
                  <a:pt x="21125" y="16398"/>
                  <a:pt x="22861" y="14469"/>
                  <a:pt x="24597" y="12492"/>
                </a:cubicBezTo>
                <a:lnTo>
                  <a:pt x="15723" y="12492"/>
                </a:lnTo>
                <a:cubicBezTo>
                  <a:pt x="15193" y="13167"/>
                  <a:pt x="14614" y="13842"/>
                  <a:pt x="14035" y="14469"/>
                </a:cubicBezTo>
                <a:cubicBezTo>
                  <a:pt x="13360" y="15289"/>
                  <a:pt x="12685" y="16109"/>
                  <a:pt x="12010" y="16929"/>
                </a:cubicBezTo>
                <a:cubicBezTo>
                  <a:pt x="11238" y="17797"/>
                  <a:pt x="10466" y="18617"/>
                  <a:pt x="9695" y="19485"/>
                </a:cubicBezTo>
                <a:cubicBezTo>
                  <a:pt x="8986" y="20288"/>
                  <a:pt x="8232" y="21137"/>
                  <a:pt x="7476" y="21941"/>
                </a:cubicBezTo>
                <a:lnTo>
                  <a:pt x="7476" y="21941"/>
                </a:lnTo>
                <a:lnTo>
                  <a:pt x="7476" y="1"/>
                </a:lnTo>
                <a:close/>
                <a:moveTo>
                  <a:pt x="127949" y="11961"/>
                </a:moveTo>
                <a:cubicBezTo>
                  <a:pt x="125731" y="11961"/>
                  <a:pt x="123705" y="12154"/>
                  <a:pt x="121873" y="12588"/>
                </a:cubicBezTo>
                <a:cubicBezTo>
                  <a:pt x="120040" y="12974"/>
                  <a:pt x="118497" y="13408"/>
                  <a:pt x="117146" y="13890"/>
                </a:cubicBezTo>
                <a:lnTo>
                  <a:pt x="117146" y="38776"/>
                </a:lnTo>
                <a:lnTo>
                  <a:pt x="124622" y="38776"/>
                </a:lnTo>
                <a:lnTo>
                  <a:pt x="124622" y="18665"/>
                </a:lnTo>
                <a:cubicBezTo>
                  <a:pt x="124959" y="18569"/>
                  <a:pt x="125442" y="18520"/>
                  <a:pt x="126069" y="18424"/>
                </a:cubicBezTo>
                <a:cubicBezTo>
                  <a:pt x="126695" y="18327"/>
                  <a:pt x="127274" y="18279"/>
                  <a:pt x="127757" y="18279"/>
                </a:cubicBezTo>
                <a:cubicBezTo>
                  <a:pt x="128769" y="18279"/>
                  <a:pt x="129734" y="18376"/>
                  <a:pt x="130650" y="18569"/>
                </a:cubicBezTo>
                <a:cubicBezTo>
                  <a:pt x="131422" y="18713"/>
                  <a:pt x="132193" y="18906"/>
                  <a:pt x="133013" y="19099"/>
                </a:cubicBezTo>
                <a:lnTo>
                  <a:pt x="134267" y="12926"/>
                </a:lnTo>
                <a:cubicBezTo>
                  <a:pt x="133833" y="12781"/>
                  <a:pt x="133351" y="12637"/>
                  <a:pt x="132772" y="12540"/>
                </a:cubicBezTo>
                <a:cubicBezTo>
                  <a:pt x="132242" y="12395"/>
                  <a:pt x="131663" y="12299"/>
                  <a:pt x="131084" y="12251"/>
                </a:cubicBezTo>
                <a:cubicBezTo>
                  <a:pt x="130554" y="12154"/>
                  <a:pt x="129975" y="12058"/>
                  <a:pt x="129396" y="12058"/>
                </a:cubicBezTo>
                <a:cubicBezTo>
                  <a:pt x="128818" y="11961"/>
                  <a:pt x="128335" y="11961"/>
                  <a:pt x="127949" y="11961"/>
                </a:cubicBezTo>
                <a:close/>
                <a:moveTo>
                  <a:pt x="149411" y="11865"/>
                </a:moveTo>
                <a:cubicBezTo>
                  <a:pt x="147241" y="11865"/>
                  <a:pt x="145119" y="12058"/>
                  <a:pt x="143141" y="12395"/>
                </a:cubicBezTo>
                <a:cubicBezTo>
                  <a:pt x="141116" y="12685"/>
                  <a:pt x="139476" y="13022"/>
                  <a:pt x="138222" y="13408"/>
                </a:cubicBezTo>
                <a:lnTo>
                  <a:pt x="138222" y="38776"/>
                </a:lnTo>
                <a:lnTo>
                  <a:pt x="145649" y="38776"/>
                </a:lnTo>
                <a:lnTo>
                  <a:pt x="145649" y="18472"/>
                </a:lnTo>
                <a:cubicBezTo>
                  <a:pt x="146180" y="18424"/>
                  <a:pt x="146758" y="18376"/>
                  <a:pt x="147289" y="18327"/>
                </a:cubicBezTo>
                <a:cubicBezTo>
                  <a:pt x="147868" y="18279"/>
                  <a:pt x="148446" y="18231"/>
                  <a:pt x="148977" y="18231"/>
                </a:cubicBezTo>
                <a:cubicBezTo>
                  <a:pt x="150713" y="18231"/>
                  <a:pt x="151870" y="18713"/>
                  <a:pt x="152497" y="19726"/>
                </a:cubicBezTo>
                <a:cubicBezTo>
                  <a:pt x="153124" y="20739"/>
                  <a:pt x="153462" y="22427"/>
                  <a:pt x="153462" y="24838"/>
                </a:cubicBezTo>
                <a:lnTo>
                  <a:pt x="153462" y="38776"/>
                </a:lnTo>
                <a:lnTo>
                  <a:pt x="160889" y="38776"/>
                </a:lnTo>
                <a:lnTo>
                  <a:pt x="160889" y="23922"/>
                </a:lnTo>
                <a:cubicBezTo>
                  <a:pt x="160889" y="22137"/>
                  <a:pt x="160744" y="20498"/>
                  <a:pt x="160359" y="19051"/>
                </a:cubicBezTo>
                <a:cubicBezTo>
                  <a:pt x="159973" y="17556"/>
                  <a:pt x="159394" y="16302"/>
                  <a:pt x="158526" y="15241"/>
                </a:cubicBezTo>
                <a:cubicBezTo>
                  <a:pt x="157658" y="14180"/>
                  <a:pt x="156452" y="13360"/>
                  <a:pt x="154957" y="12781"/>
                </a:cubicBezTo>
                <a:cubicBezTo>
                  <a:pt x="153510" y="12203"/>
                  <a:pt x="151629" y="11865"/>
                  <a:pt x="149411" y="11865"/>
                </a:cubicBezTo>
                <a:close/>
                <a:moveTo>
                  <a:pt x="28166" y="12492"/>
                </a:moveTo>
                <a:lnTo>
                  <a:pt x="28166" y="27105"/>
                </a:lnTo>
                <a:cubicBezTo>
                  <a:pt x="28166" y="28938"/>
                  <a:pt x="28311" y="30577"/>
                  <a:pt x="28697" y="32072"/>
                </a:cubicBezTo>
                <a:cubicBezTo>
                  <a:pt x="29082" y="33567"/>
                  <a:pt x="29661" y="34870"/>
                  <a:pt x="30529" y="35979"/>
                </a:cubicBezTo>
                <a:cubicBezTo>
                  <a:pt x="31397" y="37040"/>
                  <a:pt x="32555" y="37860"/>
                  <a:pt x="34050" y="38438"/>
                </a:cubicBezTo>
                <a:cubicBezTo>
                  <a:pt x="35545" y="39065"/>
                  <a:pt x="37426" y="39355"/>
                  <a:pt x="39644" y="39355"/>
                </a:cubicBezTo>
                <a:cubicBezTo>
                  <a:pt x="41815" y="39355"/>
                  <a:pt x="43937" y="39210"/>
                  <a:pt x="45914" y="38873"/>
                </a:cubicBezTo>
                <a:cubicBezTo>
                  <a:pt x="47939" y="38535"/>
                  <a:pt x="49531" y="38246"/>
                  <a:pt x="50833" y="37860"/>
                </a:cubicBezTo>
                <a:lnTo>
                  <a:pt x="50833" y="12492"/>
                </a:lnTo>
                <a:lnTo>
                  <a:pt x="43358" y="12492"/>
                </a:lnTo>
                <a:lnTo>
                  <a:pt x="43358" y="32748"/>
                </a:lnTo>
                <a:cubicBezTo>
                  <a:pt x="42924" y="32844"/>
                  <a:pt x="42393" y="32892"/>
                  <a:pt x="41766" y="32940"/>
                </a:cubicBezTo>
                <a:cubicBezTo>
                  <a:pt x="41188" y="32989"/>
                  <a:pt x="40609" y="33037"/>
                  <a:pt x="40078" y="33037"/>
                </a:cubicBezTo>
                <a:cubicBezTo>
                  <a:pt x="38342" y="33037"/>
                  <a:pt x="37185" y="32458"/>
                  <a:pt x="36558" y="31397"/>
                </a:cubicBezTo>
                <a:cubicBezTo>
                  <a:pt x="35882" y="30336"/>
                  <a:pt x="35593" y="28600"/>
                  <a:pt x="35593" y="26237"/>
                </a:cubicBezTo>
                <a:lnTo>
                  <a:pt x="35593" y="12492"/>
                </a:lnTo>
                <a:close/>
                <a:moveTo>
                  <a:pt x="204053" y="4727"/>
                </a:moveTo>
                <a:lnTo>
                  <a:pt x="196626" y="5933"/>
                </a:lnTo>
                <a:lnTo>
                  <a:pt x="196626" y="28021"/>
                </a:lnTo>
                <a:cubicBezTo>
                  <a:pt x="196626" y="29709"/>
                  <a:pt x="196771" y="31253"/>
                  <a:pt x="197060" y="32651"/>
                </a:cubicBezTo>
                <a:cubicBezTo>
                  <a:pt x="197398" y="34050"/>
                  <a:pt x="197976" y="35255"/>
                  <a:pt x="198748" y="36268"/>
                </a:cubicBezTo>
                <a:cubicBezTo>
                  <a:pt x="199568" y="37233"/>
                  <a:pt x="200629" y="38004"/>
                  <a:pt x="201931" y="38535"/>
                </a:cubicBezTo>
                <a:cubicBezTo>
                  <a:pt x="203281" y="39114"/>
                  <a:pt x="204969" y="39355"/>
                  <a:pt x="206995" y="39355"/>
                </a:cubicBezTo>
                <a:cubicBezTo>
                  <a:pt x="208586" y="39355"/>
                  <a:pt x="209937" y="39210"/>
                  <a:pt x="211046" y="38969"/>
                </a:cubicBezTo>
                <a:cubicBezTo>
                  <a:pt x="212155" y="38680"/>
                  <a:pt x="213120" y="38390"/>
                  <a:pt x="214036" y="38004"/>
                </a:cubicBezTo>
                <a:lnTo>
                  <a:pt x="212975" y="32217"/>
                </a:lnTo>
                <a:cubicBezTo>
                  <a:pt x="212300" y="32458"/>
                  <a:pt x="211528" y="32699"/>
                  <a:pt x="210660" y="32844"/>
                </a:cubicBezTo>
                <a:cubicBezTo>
                  <a:pt x="209792" y="32989"/>
                  <a:pt x="208972" y="33085"/>
                  <a:pt x="208201" y="33085"/>
                </a:cubicBezTo>
                <a:cubicBezTo>
                  <a:pt x="206513" y="33085"/>
                  <a:pt x="205403" y="32603"/>
                  <a:pt x="204825" y="31687"/>
                </a:cubicBezTo>
                <a:cubicBezTo>
                  <a:pt x="204294" y="30722"/>
                  <a:pt x="204053" y="29468"/>
                  <a:pt x="204053" y="27925"/>
                </a:cubicBezTo>
                <a:lnTo>
                  <a:pt x="204053" y="18665"/>
                </a:lnTo>
                <a:lnTo>
                  <a:pt x="212975" y="18665"/>
                </a:lnTo>
                <a:lnTo>
                  <a:pt x="212975" y="12492"/>
                </a:lnTo>
                <a:lnTo>
                  <a:pt x="204053" y="12492"/>
                </a:lnTo>
                <a:lnTo>
                  <a:pt x="204053" y="4727"/>
                </a:lnTo>
                <a:close/>
                <a:moveTo>
                  <a:pt x="65301" y="1"/>
                </a:moveTo>
                <a:lnTo>
                  <a:pt x="57874" y="1207"/>
                </a:lnTo>
                <a:lnTo>
                  <a:pt x="57874" y="37908"/>
                </a:lnTo>
                <a:cubicBezTo>
                  <a:pt x="58598" y="38149"/>
                  <a:pt x="59369" y="38342"/>
                  <a:pt x="60141" y="38487"/>
                </a:cubicBezTo>
                <a:cubicBezTo>
                  <a:pt x="61057" y="38680"/>
                  <a:pt x="61926" y="38824"/>
                  <a:pt x="62842" y="38969"/>
                </a:cubicBezTo>
                <a:cubicBezTo>
                  <a:pt x="63806" y="39065"/>
                  <a:pt x="64771" y="39210"/>
                  <a:pt x="65736" y="39258"/>
                </a:cubicBezTo>
                <a:cubicBezTo>
                  <a:pt x="66748" y="39355"/>
                  <a:pt x="67713" y="39403"/>
                  <a:pt x="68581" y="39403"/>
                </a:cubicBezTo>
                <a:cubicBezTo>
                  <a:pt x="70751" y="39403"/>
                  <a:pt x="72680" y="39114"/>
                  <a:pt x="74368" y="38438"/>
                </a:cubicBezTo>
                <a:cubicBezTo>
                  <a:pt x="76104" y="37812"/>
                  <a:pt x="77503" y="36847"/>
                  <a:pt x="78661" y="35641"/>
                </a:cubicBezTo>
                <a:cubicBezTo>
                  <a:pt x="79866" y="34484"/>
                  <a:pt x="80734" y="33037"/>
                  <a:pt x="81313" y="31301"/>
                </a:cubicBezTo>
                <a:cubicBezTo>
                  <a:pt x="81940" y="29613"/>
                  <a:pt x="82278" y="27732"/>
                  <a:pt x="82278" y="25610"/>
                </a:cubicBezTo>
                <a:cubicBezTo>
                  <a:pt x="82278" y="23536"/>
                  <a:pt x="82037" y="21703"/>
                  <a:pt x="81506" y="20015"/>
                </a:cubicBezTo>
                <a:cubicBezTo>
                  <a:pt x="81024" y="18327"/>
                  <a:pt x="80300" y="16881"/>
                  <a:pt x="79336" y="15675"/>
                </a:cubicBezTo>
                <a:cubicBezTo>
                  <a:pt x="78371" y="14469"/>
                  <a:pt x="77166" y="13553"/>
                  <a:pt x="75719" y="12926"/>
                </a:cubicBezTo>
                <a:cubicBezTo>
                  <a:pt x="74320" y="12251"/>
                  <a:pt x="72632" y="11961"/>
                  <a:pt x="70799" y="11961"/>
                </a:cubicBezTo>
                <a:cubicBezTo>
                  <a:pt x="69738" y="11961"/>
                  <a:pt x="68774" y="12058"/>
                  <a:pt x="67906" y="12251"/>
                </a:cubicBezTo>
                <a:cubicBezTo>
                  <a:pt x="66989" y="12444"/>
                  <a:pt x="66121" y="12733"/>
                  <a:pt x="65301" y="13071"/>
                </a:cubicBezTo>
                <a:lnTo>
                  <a:pt x="65301" y="1"/>
                </a:lnTo>
                <a:close/>
                <a:moveTo>
                  <a:pt x="99350" y="11768"/>
                </a:moveTo>
                <a:cubicBezTo>
                  <a:pt x="97759" y="11768"/>
                  <a:pt x="96167" y="12106"/>
                  <a:pt x="94624" y="12685"/>
                </a:cubicBezTo>
                <a:cubicBezTo>
                  <a:pt x="93129" y="13264"/>
                  <a:pt x="91827" y="14180"/>
                  <a:pt x="90621" y="15337"/>
                </a:cubicBezTo>
                <a:cubicBezTo>
                  <a:pt x="89464" y="16495"/>
                  <a:pt x="88547" y="17942"/>
                  <a:pt x="87776" y="19726"/>
                </a:cubicBezTo>
                <a:cubicBezTo>
                  <a:pt x="87100" y="21462"/>
                  <a:pt x="86763" y="23488"/>
                  <a:pt x="86763" y="25803"/>
                </a:cubicBezTo>
                <a:cubicBezTo>
                  <a:pt x="86763" y="27732"/>
                  <a:pt x="87004" y="29565"/>
                  <a:pt x="87534" y="31204"/>
                </a:cubicBezTo>
                <a:cubicBezTo>
                  <a:pt x="88113" y="32892"/>
                  <a:pt x="88981" y="34339"/>
                  <a:pt x="90091" y="35545"/>
                </a:cubicBezTo>
                <a:cubicBezTo>
                  <a:pt x="91248" y="36750"/>
                  <a:pt x="92695" y="37715"/>
                  <a:pt x="94431" y="38390"/>
                </a:cubicBezTo>
                <a:cubicBezTo>
                  <a:pt x="96216" y="39114"/>
                  <a:pt x="98289" y="39451"/>
                  <a:pt x="100652" y="39451"/>
                </a:cubicBezTo>
                <a:cubicBezTo>
                  <a:pt x="101569" y="39451"/>
                  <a:pt x="102485" y="39403"/>
                  <a:pt x="103450" y="39307"/>
                </a:cubicBezTo>
                <a:cubicBezTo>
                  <a:pt x="104318" y="39210"/>
                  <a:pt x="105186" y="39065"/>
                  <a:pt x="106006" y="38921"/>
                </a:cubicBezTo>
                <a:cubicBezTo>
                  <a:pt x="106777" y="38776"/>
                  <a:pt x="107549" y="38631"/>
                  <a:pt x="108272" y="38390"/>
                </a:cubicBezTo>
                <a:cubicBezTo>
                  <a:pt x="108948" y="38197"/>
                  <a:pt x="109478" y="38004"/>
                  <a:pt x="109864" y="37812"/>
                </a:cubicBezTo>
                <a:lnTo>
                  <a:pt x="108851" y="31783"/>
                </a:lnTo>
                <a:cubicBezTo>
                  <a:pt x="108031" y="32121"/>
                  <a:pt x="106970" y="32458"/>
                  <a:pt x="105620" y="32699"/>
                </a:cubicBezTo>
                <a:cubicBezTo>
                  <a:pt x="104318" y="32940"/>
                  <a:pt x="103016" y="33085"/>
                  <a:pt x="101617" y="33085"/>
                </a:cubicBezTo>
                <a:cubicBezTo>
                  <a:pt x="99495" y="33085"/>
                  <a:pt x="97807" y="32603"/>
                  <a:pt x="96553" y="31735"/>
                </a:cubicBezTo>
                <a:cubicBezTo>
                  <a:pt x="95251" y="30818"/>
                  <a:pt x="94576" y="29613"/>
                  <a:pt x="94383" y="28069"/>
                </a:cubicBezTo>
                <a:lnTo>
                  <a:pt x="111263" y="28069"/>
                </a:lnTo>
                <a:cubicBezTo>
                  <a:pt x="111311" y="27684"/>
                  <a:pt x="111359" y="27201"/>
                  <a:pt x="111359" y="26719"/>
                </a:cubicBezTo>
                <a:cubicBezTo>
                  <a:pt x="111407" y="26189"/>
                  <a:pt x="111407" y="25706"/>
                  <a:pt x="111407" y="25272"/>
                </a:cubicBezTo>
                <a:cubicBezTo>
                  <a:pt x="111407" y="20835"/>
                  <a:pt x="110346" y="17508"/>
                  <a:pt x="108176" y="15241"/>
                </a:cubicBezTo>
                <a:cubicBezTo>
                  <a:pt x="106006" y="12926"/>
                  <a:pt x="103064" y="11768"/>
                  <a:pt x="99350" y="11768"/>
                </a:cubicBezTo>
                <a:close/>
                <a:moveTo>
                  <a:pt x="179023" y="11768"/>
                </a:moveTo>
                <a:cubicBezTo>
                  <a:pt x="177431" y="11768"/>
                  <a:pt x="175888" y="12106"/>
                  <a:pt x="174345" y="12685"/>
                </a:cubicBezTo>
                <a:cubicBezTo>
                  <a:pt x="172850" y="13264"/>
                  <a:pt x="171499" y="14180"/>
                  <a:pt x="170342" y="15337"/>
                </a:cubicBezTo>
                <a:cubicBezTo>
                  <a:pt x="169184" y="16495"/>
                  <a:pt x="168220" y="17942"/>
                  <a:pt x="167496" y="19726"/>
                </a:cubicBezTo>
                <a:cubicBezTo>
                  <a:pt x="166773" y="21462"/>
                  <a:pt x="166435" y="23488"/>
                  <a:pt x="166435" y="25803"/>
                </a:cubicBezTo>
                <a:cubicBezTo>
                  <a:pt x="166435" y="27732"/>
                  <a:pt x="166725" y="29565"/>
                  <a:pt x="167255" y="31204"/>
                </a:cubicBezTo>
                <a:cubicBezTo>
                  <a:pt x="167786" y="32892"/>
                  <a:pt x="168654" y="34339"/>
                  <a:pt x="169811" y="35545"/>
                </a:cubicBezTo>
                <a:cubicBezTo>
                  <a:pt x="170969" y="36750"/>
                  <a:pt x="172415" y="37715"/>
                  <a:pt x="174152" y="38390"/>
                </a:cubicBezTo>
                <a:cubicBezTo>
                  <a:pt x="175888" y="39114"/>
                  <a:pt x="177962" y="39451"/>
                  <a:pt x="180325" y="39451"/>
                </a:cubicBezTo>
                <a:cubicBezTo>
                  <a:pt x="181241" y="39451"/>
                  <a:pt x="182206" y="39403"/>
                  <a:pt x="183122" y="39307"/>
                </a:cubicBezTo>
                <a:cubicBezTo>
                  <a:pt x="183990" y="39210"/>
                  <a:pt x="184858" y="39065"/>
                  <a:pt x="185726" y="38921"/>
                </a:cubicBezTo>
                <a:cubicBezTo>
                  <a:pt x="186498" y="38776"/>
                  <a:pt x="187221" y="38631"/>
                  <a:pt x="187945" y="38390"/>
                </a:cubicBezTo>
                <a:cubicBezTo>
                  <a:pt x="188620" y="38197"/>
                  <a:pt x="189151" y="38004"/>
                  <a:pt x="189585" y="37812"/>
                </a:cubicBezTo>
                <a:lnTo>
                  <a:pt x="188572" y="31783"/>
                </a:lnTo>
                <a:cubicBezTo>
                  <a:pt x="187752" y="32121"/>
                  <a:pt x="186643" y="32458"/>
                  <a:pt x="185341" y="32699"/>
                </a:cubicBezTo>
                <a:cubicBezTo>
                  <a:pt x="184038" y="32940"/>
                  <a:pt x="182688" y="33085"/>
                  <a:pt x="181338" y="33085"/>
                </a:cubicBezTo>
                <a:cubicBezTo>
                  <a:pt x="179216" y="33085"/>
                  <a:pt x="177479" y="32603"/>
                  <a:pt x="176225" y="31735"/>
                </a:cubicBezTo>
                <a:cubicBezTo>
                  <a:pt x="174972" y="30818"/>
                  <a:pt x="174248" y="29613"/>
                  <a:pt x="174103" y="28069"/>
                </a:cubicBezTo>
                <a:lnTo>
                  <a:pt x="190983" y="28069"/>
                </a:lnTo>
                <a:cubicBezTo>
                  <a:pt x="190983" y="27684"/>
                  <a:pt x="191031" y="27201"/>
                  <a:pt x="191080" y="26719"/>
                </a:cubicBezTo>
                <a:cubicBezTo>
                  <a:pt x="191080" y="26189"/>
                  <a:pt x="191128" y="25706"/>
                  <a:pt x="191128" y="25272"/>
                </a:cubicBezTo>
                <a:cubicBezTo>
                  <a:pt x="191128" y="20835"/>
                  <a:pt x="190019" y="17508"/>
                  <a:pt x="187848" y="15241"/>
                </a:cubicBezTo>
                <a:cubicBezTo>
                  <a:pt x="185726" y="12926"/>
                  <a:pt x="182736" y="11768"/>
                  <a:pt x="179023" y="11768"/>
                </a:cubicBezTo>
                <a:close/>
                <a:moveTo>
                  <a:pt x="229373" y="11768"/>
                </a:moveTo>
                <a:cubicBezTo>
                  <a:pt x="227781" y="11768"/>
                  <a:pt x="226190" y="12106"/>
                  <a:pt x="224646" y="12685"/>
                </a:cubicBezTo>
                <a:cubicBezTo>
                  <a:pt x="223151" y="13264"/>
                  <a:pt x="221849" y="14180"/>
                  <a:pt x="220692" y="15337"/>
                </a:cubicBezTo>
                <a:cubicBezTo>
                  <a:pt x="219486" y="16495"/>
                  <a:pt x="218570" y="17942"/>
                  <a:pt x="217846" y="19726"/>
                </a:cubicBezTo>
                <a:cubicBezTo>
                  <a:pt x="217123" y="21462"/>
                  <a:pt x="216785" y="23488"/>
                  <a:pt x="216785" y="25803"/>
                </a:cubicBezTo>
                <a:cubicBezTo>
                  <a:pt x="216785" y="27732"/>
                  <a:pt x="217026" y="29565"/>
                  <a:pt x="217557" y="31204"/>
                </a:cubicBezTo>
                <a:cubicBezTo>
                  <a:pt x="218135" y="32892"/>
                  <a:pt x="219004" y="34339"/>
                  <a:pt x="220113" y="35545"/>
                </a:cubicBezTo>
                <a:cubicBezTo>
                  <a:pt x="221270" y="36750"/>
                  <a:pt x="222717" y="37715"/>
                  <a:pt x="224453" y="38390"/>
                </a:cubicBezTo>
                <a:cubicBezTo>
                  <a:pt x="226238" y="39114"/>
                  <a:pt x="228312" y="39451"/>
                  <a:pt x="230675" y="39451"/>
                </a:cubicBezTo>
                <a:cubicBezTo>
                  <a:pt x="231591" y="39451"/>
                  <a:pt x="232507" y="39403"/>
                  <a:pt x="233472" y="39307"/>
                </a:cubicBezTo>
                <a:cubicBezTo>
                  <a:pt x="234340" y="39210"/>
                  <a:pt x="235208" y="39065"/>
                  <a:pt x="236028" y="38921"/>
                </a:cubicBezTo>
                <a:cubicBezTo>
                  <a:pt x="236800" y="38776"/>
                  <a:pt x="237571" y="38631"/>
                  <a:pt x="238295" y="38390"/>
                </a:cubicBezTo>
                <a:cubicBezTo>
                  <a:pt x="238970" y="38197"/>
                  <a:pt x="239500" y="38004"/>
                  <a:pt x="239886" y="37812"/>
                </a:cubicBezTo>
                <a:lnTo>
                  <a:pt x="238922" y="31783"/>
                </a:lnTo>
                <a:cubicBezTo>
                  <a:pt x="238054" y="32121"/>
                  <a:pt x="236993" y="32458"/>
                  <a:pt x="235642" y="32699"/>
                </a:cubicBezTo>
                <a:cubicBezTo>
                  <a:pt x="234340" y="32940"/>
                  <a:pt x="233038" y="33085"/>
                  <a:pt x="231639" y="33085"/>
                </a:cubicBezTo>
                <a:cubicBezTo>
                  <a:pt x="229517" y="33085"/>
                  <a:pt x="227829" y="32603"/>
                  <a:pt x="226575" y="31735"/>
                </a:cubicBezTo>
                <a:cubicBezTo>
                  <a:pt x="225321" y="30818"/>
                  <a:pt x="224598" y="29613"/>
                  <a:pt x="224405" y="28069"/>
                </a:cubicBezTo>
                <a:lnTo>
                  <a:pt x="241285" y="28069"/>
                </a:lnTo>
                <a:cubicBezTo>
                  <a:pt x="241333" y="27684"/>
                  <a:pt x="241381" y="27201"/>
                  <a:pt x="241381" y="26719"/>
                </a:cubicBezTo>
                <a:cubicBezTo>
                  <a:pt x="241430" y="26189"/>
                  <a:pt x="241430" y="25706"/>
                  <a:pt x="241430" y="25272"/>
                </a:cubicBezTo>
                <a:cubicBezTo>
                  <a:pt x="241430" y="20835"/>
                  <a:pt x="240368" y="17508"/>
                  <a:pt x="238198" y="15241"/>
                </a:cubicBezTo>
                <a:cubicBezTo>
                  <a:pt x="236028" y="12926"/>
                  <a:pt x="233086" y="11768"/>
                  <a:pt x="229373" y="11768"/>
                </a:cubicBezTo>
                <a:close/>
                <a:moveTo>
                  <a:pt x="256621" y="11768"/>
                </a:moveTo>
                <a:cubicBezTo>
                  <a:pt x="253438" y="11768"/>
                  <a:pt x="250930" y="12492"/>
                  <a:pt x="249098" y="13939"/>
                </a:cubicBezTo>
                <a:cubicBezTo>
                  <a:pt x="247265" y="15386"/>
                  <a:pt x="246349" y="17315"/>
                  <a:pt x="246349" y="19774"/>
                </a:cubicBezTo>
                <a:cubicBezTo>
                  <a:pt x="246349" y="21028"/>
                  <a:pt x="246542" y="22137"/>
                  <a:pt x="246879" y="23006"/>
                </a:cubicBezTo>
                <a:cubicBezTo>
                  <a:pt x="247217" y="23922"/>
                  <a:pt x="247747" y="24694"/>
                  <a:pt x="248423" y="25369"/>
                </a:cubicBezTo>
                <a:cubicBezTo>
                  <a:pt x="249098" y="25996"/>
                  <a:pt x="249918" y="26574"/>
                  <a:pt x="250834" y="27008"/>
                </a:cubicBezTo>
                <a:cubicBezTo>
                  <a:pt x="251895" y="27539"/>
                  <a:pt x="252956" y="27973"/>
                  <a:pt x="254017" y="28359"/>
                </a:cubicBezTo>
                <a:cubicBezTo>
                  <a:pt x="255512" y="28938"/>
                  <a:pt x="256621" y="29468"/>
                  <a:pt x="257393" y="29902"/>
                </a:cubicBezTo>
                <a:cubicBezTo>
                  <a:pt x="258116" y="30336"/>
                  <a:pt x="258454" y="30867"/>
                  <a:pt x="258454" y="31445"/>
                </a:cubicBezTo>
                <a:cubicBezTo>
                  <a:pt x="258454" y="32217"/>
                  <a:pt x="258213" y="32748"/>
                  <a:pt x="257634" y="33037"/>
                </a:cubicBezTo>
                <a:cubicBezTo>
                  <a:pt x="257055" y="33278"/>
                  <a:pt x="256091" y="33423"/>
                  <a:pt x="254740" y="33423"/>
                </a:cubicBezTo>
                <a:cubicBezTo>
                  <a:pt x="253438" y="33423"/>
                  <a:pt x="252136" y="33278"/>
                  <a:pt x="250786" y="33037"/>
                </a:cubicBezTo>
                <a:cubicBezTo>
                  <a:pt x="249435" y="32699"/>
                  <a:pt x="248133" y="32314"/>
                  <a:pt x="246879" y="31831"/>
                </a:cubicBezTo>
                <a:lnTo>
                  <a:pt x="245625" y="37860"/>
                </a:lnTo>
                <a:cubicBezTo>
                  <a:pt x="246252" y="38149"/>
                  <a:pt x="247313" y="38438"/>
                  <a:pt x="248857" y="38873"/>
                </a:cubicBezTo>
                <a:cubicBezTo>
                  <a:pt x="250400" y="39258"/>
                  <a:pt x="252329" y="39451"/>
                  <a:pt x="254692" y="39451"/>
                </a:cubicBezTo>
                <a:cubicBezTo>
                  <a:pt x="258261" y="39451"/>
                  <a:pt x="261010" y="38776"/>
                  <a:pt x="262939" y="37474"/>
                </a:cubicBezTo>
                <a:cubicBezTo>
                  <a:pt x="264868" y="36124"/>
                  <a:pt x="265881" y="34146"/>
                  <a:pt x="265881" y="31542"/>
                </a:cubicBezTo>
                <a:cubicBezTo>
                  <a:pt x="265881" y="30481"/>
                  <a:pt x="265736" y="29516"/>
                  <a:pt x="265447" y="28648"/>
                </a:cubicBezTo>
                <a:cubicBezTo>
                  <a:pt x="265254" y="27828"/>
                  <a:pt x="264820" y="27105"/>
                  <a:pt x="264193" y="26430"/>
                </a:cubicBezTo>
                <a:cubicBezTo>
                  <a:pt x="263566" y="25706"/>
                  <a:pt x="262746" y="25079"/>
                  <a:pt x="261685" y="24501"/>
                </a:cubicBezTo>
                <a:cubicBezTo>
                  <a:pt x="260624" y="23922"/>
                  <a:pt x="259274" y="23343"/>
                  <a:pt x="257634" y="22716"/>
                </a:cubicBezTo>
                <a:cubicBezTo>
                  <a:pt x="256814" y="22427"/>
                  <a:pt x="256139" y="22137"/>
                  <a:pt x="255609" y="21945"/>
                </a:cubicBezTo>
                <a:cubicBezTo>
                  <a:pt x="255126" y="21655"/>
                  <a:pt x="254740" y="21414"/>
                  <a:pt x="254451" y="21221"/>
                </a:cubicBezTo>
                <a:cubicBezTo>
                  <a:pt x="254113" y="20980"/>
                  <a:pt x="253921" y="20739"/>
                  <a:pt x="253824" y="20546"/>
                </a:cubicBezTo>
                <a:cubicBezTo>
                  <a:pt x="253728" y="20305"/>
                  <a:pt x="253679" y="20015"/>
                  <a:pt x="253679" y="19726"/>
                </a:cubicBezTo>
                <a:cubicBezTo>
                  <a:pt x="253679" y="18424"/>
                  <a:pt x="254837" y="17797"/>
                  <a:pt x="257200" y="17797"/>
                </a:cubicBezTo>
                <a:cubicBezTo>
                  <a:pt x="258454" y="17797"/>
                  <a:pt x="259563" y="17893"/>
                  <a:pt x="260576" y="18135"/>
                </a:cubicBezTo>
                <a:cubicBezTo>
                  <a:pt x="261541" y="18327"/>
                  <a:pt x="262505" y="18617"/>
                  <a:pt x="263421" y="18954"/>
                </a:cubicBezTo>
                <a:lnTo>
                  <a:pt x="264724" y="13119"/>
                </a:lnTo>
                <a:cubicBezTo>
                  <a:pt x="263855" y="12781"/>
                  <a:pt x="262698" y="12492"/>
                  <a:pt x="261203" y="12251"/>
                </a:cubicBezTo>
                <a:cubicBezTo>
                  <a:pt x="259756" y="11961"/>
                  <a:pt x="258213" y="11768"/>
                  <a:pt x="256621" y="117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p:nvPr/>
        </p:nvSpPr>
        <p:spPr>
          <a:xfrm>
            <a:off x="3616693" y="1659340"/>
            <a:ext cx="1800359" cy="1741362"/>
          </a:xfrm>
          <a:custGeom>
            <a:avLst/>
            <a:gdLst/>
            <a:ahLst/>
            <a:cxnLst/>
            <a:rect l="l" t="t" r="r" b="b"/>
            <a:pathLst>
              <a:path w="141260" h="136631" extrusionOk="0">
                <a:moveTo>
                  <a:pt x="70606" y="1"/>
                </a:moveTo>
                <a:lnTo>
                  <a:pt x="13986" y="27056"/>
                </a:lnTo>
                <a:lnTo>
                  <a:pt x="0" y="87872"/>
                </a:lnTo>
                <a:lnTo>
                  <a:pt x="39210" y="136630"/>
                </a:lnTo>
                <a:lnTo>
                  <a:pt x="102050" y="136630"/>
                </a:lnTo>
                <a:lnTo>
                  <a:pt x="141260" y="87872"/>
                </a:lnTo>
                <a:lnTo>
                  <a:pt x="127274" y="27056"/>
                </a:lnTo>
                <a:lnTo>
                  <a:pt x="706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p:nvPr/>
        </p:nvSpPr>
        <p:spPr>
          <a:xfrm>
            <a:off x="3528791" y="1575542"/>
            <a:ext cx="1977387" cy="1908742"/>
          </a:xfrm>
          <a:custGeom>
            <a:avLst/>
            <a:gdLst/>
            <a:ahLst/>
            <a:cxnLst/>
            <a:rect l="l" t="t" r="r" b="b"/>
            <a:pathLst>
              <a:path w="155150" h="149764" extrusionOk="0">
                <a:moveTo>
                  <a:pt x="77549" y="0"/>
                </a:moveTo>
                <a:cubicBezTo>
                  <a:pt x="77358" y="0"/>
                  <a:pt x="77165" y="6"/>
                  <a:pt x="76972" y="17"/>
                </a:cubicBezTo>
                <a:cubicBezTo>
                  <a:pt x="75622" y="65"/>
                  <a:pt x="74272" y="402"/>
                  <a:pt x="73066" y="1029"/>
                </a:cubicBezTo>
                <a:lnTo>
                  <a:pt x="19388" y="26638"/>
                </a:lnTo>
                <a:cubicBezTo>
                  <a:pt x="16639" y="27989"/>
                  <a:pt x="14517" y="30593"/>
                  <a:pt x="13842" y="33535"/>
                </a:cubicBezTo>
                <a:lnTo>
                  <a:pt x="628" y="91167"/>
                </a:lnTo>
                <a:cubicBezTo>
                  <a:pt x="1" y="93771"/>
                  <a:pt x="531" y="96665"/>
                  <a:pt x="2026" y="98932"/>
                </a:cubicBezTo>
                <a:cubicBezTo>
                  <a:pt x="2171" y="99221"/>
                  <a:pt x="2364" y="99511"/>
                  <a:pt x="2605" y="99752"/>
                </a:cubicBezTo>
                <a:lnTo>
                  <a:pt x="39740" y="145954"/>
                </a:lnTo>
                <a:cubicBezTo>
                  <a:pt x="41621" y="148317"/>
                  <a:pt x="44660" y="149764"/>
                  <a:pt x="47746" y="149764"/>
                </a:cubicBezTo>
                <a:lnTo>
                  <a:pt x="107308" y="149764"/>
                </a:lnTo>
                <a:cubicBezTo>
                  <a:pt x="110394" y="149764"/>
                  <a:pt x="113433" y="148317"/>
                  <a:pt x="115314" y="145954"/>
                </a:cubicBezTo>
                <a:lnTo>
                  <a:pt x="152449" y="99752"/>
                </a:lnTo>
                <a:cubicBezTo>
                  <a:pt x="154378" y="97340"/>
                  <a:pt x="155150" y="94109"/>
                  <a:pt x="154426" y="91119"/>
                </a:cubicBezTo>
                <a:lnTo>
                  <a:pt x="141164" y="33535"/>
                </a:lnTo>
                <a:cubicBezTo>
                  <a:pt x="140488" y="30593"/>
                  <a:pt x="138415" y="27940"/>
                  <a:pt x="135617" y="26638"/>
                </a:cubicBezTo>
                <a:lnTo>
                  <a:pt x="81988" y="1029"/>
                </a:lnTo>
                <a:cubicBezTo>
                  <a:pt x="80573" y="343"/>
                  <a:pt x="79082" y="0"/>
                  <a:pt x="77549" y="0"/>
                </a:cubicBezTo>
                <a:close/>
              </a:path>
            </a:pathLst>
          </a:custGeom>
          <a:solidFill>
            <a:srgbClr val="326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2"/>
          <p:cNvSpPr/>
          <p:nvPr/>
        </p:nvSpPr>
        <p:spPr>
          <a:xfrm>
            <a:off x="3791873" y="1825305"/>
            <a:ext cx="1449999" cy="1408832"/>
          </a:xfrm>
          <a:custGeom>
            <a:avLst/>
            <a:gdLst/>
            <a:ahLst/>
            <a:cxnLst/>
            <a:rect l="l" t="t" r="r" b="b"/>
            <a:pathLst>
              <a:path w="113770" h="110540" extrusionOk="0">
                <a:moveTo>
                  <a:pt x="60912" y="24934"/>
                </a:moveTo>
                <a:lnTo>
                  <a:pt x="60912" y="24934"/>
                </a:lnTo>
                <a:cubicBezTo>
                  <a:pt x="68194" y="25850"/>
                  <a:pt x="74995" y="29130"/>
                  <a:pt x="80155" y="34194"/>
                </a:cubicBezTo>
                <a:lnTo>
                  <a:pt x="66410" y="43936"/>
                </a:lnTo>
                <a:lnTo>
                  <a:pt x="66362" y="43936"/>
                </a:lnTo>
                <a:cubicBezTo>
                  <a:pt x="65873" y="44288"/>
                  <a:pt x="65296" y="44457"/>
                  <a:pt x="64723" y="44457"/>
                </a:cubicBezTo>
                <a:cubicBezTo>
                  <a:pt x="63883" y="44457"/>
                  <a:pt x="63048" y="44093"/>
                  <a:pt x="62504" y="43405"/>
                </a:cubicBezTo>
                <a:cubicBezTo>
                  <a:pt x="62118" y="42923"/>
                  <a:pt x="61925" y="42344"/>
                  <a:pt x="61877" y="41765"/>
                </a:cubicBezTo>
                <a:lnTo>
                  <a:pt x="60912" y="24934"/>
                </a:lnTo>
                <a:close/>
                <a:moveTo>
                  <a:pt x="52858" y="24934"/>
                </a:moveTo>
                <a:lnTo>
                  <a:pt x="51893" y="41765"/>
                </a:lnTo>
                <a:lnTo>
                  <a:pt x="51845" y="41814"/>
                </a:lnTo>
                <a:cubicBezTo>
                  <a:pt x="51749" y="43309"/>
                  <a:pt x="50543" y="44514"/>
                  <a:pt x="49000" y="44514"/>
                </a:cubicBezTo>
                <a:cubicBezTo>
                  <a:pt x="48421" y="44514"/>
                  <a:pt x="47842" y="44321"/>
                  <a:pt x="47360" y="43984"/>
                </a:cubicBezTo>
                <a:lnTo>
                  <a:pt x="47312" y="43984"/>
                </a:lnTo>
                <a:lnTo>
                  <a:pt x="33519" y="34194"/>
                </a:lnTo>
                <a:cubicBezTo>
                  <a:pt x="37763" y="30046"/>
                  <a:pt x="43164" y="26959"/>
                  <a:pt x="49434" y="25513"/>
                </a:cubicBezTo>
                <a:cubicBezTo>
                  <a:pt x="50591" y="25271"/>
                  <a:pt x="51701" y="25079"/>
                  <a:pt x="52858" y="24934"/>
                </a:cubicBezTo>
                <a:close/>
                <a:moveTo>
                  <a:pt x="85171" y="40511"/>
                </a:moveTo>
                <a:cubicBezTo>
                  <a:pt x="87100" y="43598"/>
                  <a:pt x="88498" y="47022"/>
                  <a:pt x="89318" y="50591"/>
                </a:cubicBezTo>
                <a:cubicBezTo>
                  <a:pt x="90138" y="54160"/>
                  <a:pt x="90379" y="57777"/>
                  <a:pt x="90042" y="61394"/>
                </a:cubicBezTo>
                <a:lnTo>
                  <a:pt x="73789" y="56716"/>
                </a:lnTo>
                <a:lnTo>
                  <a:pt x="73741" y="56620"/>
                </a:lnTo>
                <a:cubicBezTo>
                  <a:pt x="72294" y="56234"/>
                  <a:pt x="71426" y="54739"/>
                  <a:pt x="71763" y="53244"/>
                </a:cubicBezTo>
                <a:cubicBezTo>
                  <a:pt x="71860" y="52665"/>
                  <a:pt x="72197" y="52134"/>
                  <a:pt x="72631" y="51749"/>
                </a:cubicBezTo>
                <a:lnTo>
                  <a:pt x="85171" y="40511"/>
                </a:lnTo>
                <a:close/>
                <a:moveTo>
                  <a:pt x="28503" y="40511"/>
                </a:moveTo>
                <a:lnTo>
                  <a:pt x="41090" y="51797"/>
                </a:lnTo>
                <a:lnTo>
                  <a:pt x="41090" y="51845"/>
                </a:lnTo>
                <a:cubicBezTo>
                  <a:pt x="42248" y="52858"/>
                  <a:pt x="42393" y="54546"/>
                  <a:pt x="41428" y="55751"/>
                </a:cubicBezTo>
                <a:cubicBezTo>
                  <a:pt x="41090" y="56234"/>
                  <a:pt x="40560" y="56571"/>
                  <a:pt x="39981" y="56716"/>
                </a:cubicBezTo>
                <a:lnTo>
                  <a:pt x="39981" y="56764"/>
                </a:lnTo>
                <a:lnTo>
                  <a:pt x="23777" y="61442"/>
                </a:lnTo>
                <a:cubicBezTo>
                  <a:pt x="23005" y="54112"/>
                  <a:pt x="24645" y="46781"/>
                  <a:pt x="28503" y="40511"/>
                </a:cubicBezTo>
                <a:close/>
                <a:moveTo>
                  <a:pt x="59465" y="52665"/>
                </a:moveTo>
                <a:lnTo>
                  <a:pt x="62696" y="56668"/>
                </a:lnTo>
                <a:lnTo>
                  <a:pt x="61539" y="61683"/>
                </a:lnTo>
                <a:lnTo>
                  <a:pt x="56861" y="63902"/>
                </a:lnTo>
                <a:lnTo>
                  <a:pt x="52231" y="61683"/>
                </a:lnTo>
                <a:lnTo>
                  <a:pt x="51074" y="56668"/>
                </a:lnTo>
                <a:lnTo>
                  <a:pt x="54305" y="52665"/>
                </a:lnTo>
                <a:close/>
                <a:moveTo>
                  <a:pt x="42778" y="66458"/>
                </a:moveTo>
                <a:cubicBezTo>
                  <a:pt x="44081" y="66458"/>
                  <a:pt x="45190" y="67374"/>
                  <a:pt x="45479" y="68676"/>
                </a:cubicBezTo>
                <a:cubicBezTo>
                  <a:pt x="45624" y="69255"/>
                  <a:pt x="45576" y="69834"/>
                  <a:pt x="45334" y="70413"/>
                </a:cubicBezTo>
                <a:lnTo>
                  <a:pt x="45383" y="70461"/>
                </a:lnTo>
                <a:lnTo>
                  <a:pt x="38968" y="85990"/>
                </a:lnTo>
                <a:cubicBezTo>
                  <a:pt x="32940" y="82132"/>
                  <a:pt x="28165" y="76345"/>
                  <a:pt x="25609" y="69303"/>
                </a:cubicBezTo>
                <a:lnTo>
                  <a:pt x="42200" y="66458"/>
                </a:lnTo>
                <a:lnTo>
                  <a:pt x="42200" y="66506"/>
                </a:lnTo>
                <a:cubicBezTo>
                  <a:pt x="42393" y="66458"/>
                  <a:pt x="42585" y="66458"/>
                  <a:pt x="42778" y="66458"/>
                </a:cubicBezTo>
                <a:close/>
                <a:moveTo>
                  <a:pt x="71049" y="66390"/>
                </a:moveTo>
                <a:cubicBezTo>
                  <a:pt x="71205" y="66390"/>
                  <a:pt x="71352" y="66424"/>
                  <a:pt x="71522" y="66458"/>
                </a:cubicBezTo>
                <a:lnTo>
                  <a:pt x="71522" y="66410"/>
                </a:lnTo>
                <a:lnTo>
                  <a:pt x="88257" y="69207"/>
                </a:lnTo>
                <a:cubicBezTo>
                  <a:pt x="85798" y="76104"/>
                  <a:pt x="81119" y="82084"/>
                  <a:pt x="74898" y="86039"/>
                </a:cubicBezTo>
                <a:lnTo>
                  <a:pt x="68387" y="70364"/>
                </a:lnTo>
                <a:lnTo>
                  <a:pt x="68387" y="70316"/>
                </a:lnTo>
                <a:cubicBezTo>
                  <a:pt x="67809" y="68966"/>
                  <a:pt x="68387" y="67326"/>
                  <a:pt x="69786" y="66651"/>
                </a:cubicBezTo>
                <a:cubicBezTo>
                  <a:pt x="70124" y="66506"/>
                  <a:pt x="70461" y="66410"/>
                  <a:pt x="70847" y="66410"/>
                </a:cubicBezTo>
                <a:cubicBezTo>
                  <a:pt x="70918" y="66396"/>
                  <a:pt x="70984" y="66390"/>
                  <a:pt x="71049" y="66390"/>
                </a:cubicBezTo>
                <a:close/>
                <a:moveTo>
                  <a:pt x="56764" y="73258"/>
                </a:moveTo>
                <a:cubicBezTo>
                  <a:pt x="57247" y="73258"/>
                  <a:pt x="57681" y="73355"/>
                  <a:pt x="58115" y="73547"/>
                </a:cubicBezTo>
                <a:cubicBezTo>
                  <a:pt x="58645" y="73789"/>
                  <a:pt x="59079" y="74223"/>
                  <a:pt x="59369" y="74753"/>
                </a:cubicBezTo>
                <a:lnTo>
                  <a:pt x="59417" y="74753"/>
                </a:lnTo>
                <a:lnTo>
                  <a:pt x="67616" y="89511"/>
                </a:lnTo>
                <a:cubicBezTo>
                  <a:pt x="66555" y="89849"/>
                  <a:pt x="65445" y="90186"/>
                  <a:pt x="64336" y="90427"/>
                </a:cubicBezTo>
                <a:cubicBezTo>
                  <a:pt x="61810" y="90991"/>
                  <a:pt x="59293" y="91265"/>
                  <a:pt x="56817" y="91265"/>
                </a:cubicBezTo>
                <a:cubicBezTo>
                  <a:pt x="53148" y="91265"/>
                  <a:pt x="49572" y="90663"/>
                  <a:pt x="46203" y="89511"/>
                </a:cubicBezTo>
                <a:lnTo>
                  <a:pt x="54353" y="74753"/>
                </a:lnTo>
                <a:lnTo>
                  <a:pt x="54401" y="74753"/>
                </a:lnTo>
                <a:cubicBezTo>
                  <a:pt x="54835" y="73885"/>
                  <a:pt x="55752" y="73306"/>
                  <a:pt x="56764" y="73258"/>
                </a:cubicBezTo>
                <a:close/>
                <a:moveTo>
                  <a:pt x="56861" y="0"/>
                </a:moveTo>
                <a:cubicBezTo>
                  <a:pt x="55125" y="0"/>
                  <a:pt x="53678" y="1592"/>
                  <a:pt x="53678" y="3569"/>
                </a:cubicBezTo>
                <a:cubicBezTo>
                  <a:pt x="53678" y="3617"/>
                  <a:pt x="53678" y="3665"/>
                  <a:pt x="53678" y="3665"/>
                </a:cubicBezTo>
                <a:cubicBezTo>
                  <a:pt x="53678" y="3955"/>
                  <a:pt x="53678" y="4244"/>
                  <a:pt x="53678" y="4485"/>
                </a:cubicBezTo>
                <a:cubicBezTo>
                  <a:pt x="53726" y="5643"/>
                  <a:pt x="53967" y="6511"/>
                  <a:pt x="54112" y="7572"/>
                </a:cubicBezTo>
                <a:cubicBezTo>
                  <a:pt x="54401" y="9790"/>
                  <a:pt x="54594" y="11671"/>
                  <a:pt x="54449" y="13359"/>
                </a:cubicBezTo>
                <a:cubicBezTo>
                  <a:pt x="54353" y="14034"/>
                  <a:pt x="53871" y="14613"/>
                  <a:pt x="53437" y="15047"/>
                </a:cubicBezTo>
                <a:lnTo>
                  <a:pt x="53340" y="16397"/>
                </a:lnTo>
                <a:cubicBezTo>
                  <a:pt x="51411" y="16542"/>
                  <a:pt x="49434" y="16880"/>
                  <a:pt x="47553" y="17314"/>
                </a:cubicBezTo>
                <a:cubicBezTo>
                  <a:pt x="39499" y="19098"/>
                  <a:pt x="32216" y="23294"/>
                  <a:pt x="26574" y="29274"/>
                </a:cubicBezTo>
                <a:cubicBezTo>
                  <a:pt x="26188" y="29033"/>
                  <a:pt x="25754" y="28744"/>
                  <a:pt x="25416" y="28454"/>
                </a:cubicBezTo>
                <a:cubicBezTo>
                  <a:pt x="25140" y="28500"/>
                  <a:pt x="24865" y="28557"/>
                  <a:pt x="24568" y="28557"/>
                </a:cubicBezTo>
                <a:cubicBezTo>
                  <a:pt x="24242" y="28557"/>
                  <a:pt x="23891" y="28489"/>
                  <a:pt x="23487" y="28262"/>
                </a:cubicBezTo>
                <a:cubicBezTo>
                  <a:pt x="22040" y="27297"/>
                  <a:pt x="20738" y="25947"/>
                  <a:pt x="19147" y="24355"/>
                </a:cubicBezTo>
                <a:cubicBezTo>
                  <a:pt x="18423" y="23583"/>
                  <a:pt x="17893" y="22860"/>
                  <a:pt x="17025" y="22137"/>
                </a:cubicBezTo>
                <a:cubicBezTo>
                  <a:pt x="16832" y="21944"/>
                  <a:pt x="16542" y="21703"/>
                  <a:pt x="16350" y="21558"/>
                </a:cubicBezTo>
                <a:cubicBezTo>
                  <a:pt x="15674" y="21027"/>
                  <a:pt x="14854" y="20738"/>
                  <a:pt x="14083" y="20690"/>
                </a:cubicBezTo>
                <a:cubicBezTo>
                  <a:pt x="13118" y="20690"/>
                  <a:pt x="12154" y="21076"/>
                  <a:pt x="11527" y="21847"/>
                </a:cubicBezTo>
                <a:cubicBezTo>
                  <a:pt x="10417" y="23198"/>
                  <a:pt x="10803" y="25320"/>
                  <a:pt x="12298" y="26574"/>
                </a:cubicBezTo>
                <a:cubicBezTo>
                  <a:pt x="12347" y="26574"/>
                  <a:pt x="12347" y="26574"/>
                  <a:pt x="12347" y="26622"/>
                </a:cubicBezTo>
                <a:cubicBezTo>
                  <a:pt x="12588" y="26766"/>
                  <a:pt x="12829" y="27008"/>
                  <a:pt x="13022" y="27152"/>
                </a:cubicBezTo>
                <a:cubicBezTo>
                  <a:pt x="13938" y="27827"/>
                  <a:pt x="14806" y="28165"/>
                  <a:pt x="15674" y="28696"/>
                </a:cubicBezTo>
                <a:cubicBezTo>
                  <a:pt x="17603" y="29901"/>
                  <a:pt x="19195" y="30866"/>
                  <a:pt x="20497" y="32072"/>
                </a:cubicBezTo>
                <a:cubicBezTo>
                  <a:pt x="20979" y="32602"/>
                  <a:pt x="21076" y="33518"/>
                  <a:pt x="21124" y="33904"/>
                </a:cubicBezTo>
                <a:lnTo>
                  <a:pt x="22137" y="34821"/>
                </a:lnTo>
                <a:cubicBezTo>
                  <a:pt x="16639" y="43116"/>
                  <a:pt x="14083" y="53340"/>
                  <a:pt x="15578" y="63805"/>
                </a:cubicBezTo>
                <a:lnTo>
                  <a:pt x="14227" y="64191"/>
                </a:lnTo>
                <a:cubicBezTo>
                  <a:pt x="13890" y="64625"/>
                  <a:pt x="13408" y="65349"/>
                  <a:pt x="12877" y="65590"/>
                </a:cubicBezTo>
                <a:cubicBezTo>
                  <a:pt x="11237" y="66120"/>
                  <a:pt x="9356" y="66313"/>
                  <a:pt x="7090" y="66506"/>
                </a:cubicBezTo>
                <a:cubicBezTo>
                  <a:pt x="6077" y="66603"/>
                  <a:pt x="5161" y="66554"/>
                  <a:pt x="4051" y="66796"/>
                </a:cubicBezTo>
                <a:cubicBezTo>
                  <a:pt x="3762" y="66844"/>
                  <a:pt x="3424" y="66892"/>
                  <a:pt x="3183" y="66989"/>
                </a:cubicBezTo>
                <a:lnTo>
                  <a:pt x="3087" y="66989"/>
                </a:lnTo>
                <a:cubicBezTo>
                  <a:pt x="1206" y="67471"/>
                  <a:pt x="0" y="69207"/>
                  <a:pt x="386" y="70895"/>
                </a:cubicBezTo>
                <a:cubicBezTo>
                  <a:pt x="717" y="72383"/>
                  <a:pt x="2110" y="73340"/>
                  <a:pt x="3717" y="73340"/>
                </a:cubicBezTo>
                <a:cubicBezTo>
                  <a:pt x="3984" y="73340"/>
                  <a:pt x="4258" y="73313"/>
                  <a:pt x="4534" y="73258"/>
                </a:cubicBezTo>
                <a:lnTo>
                  <a:pt x="4582" y="73258"/>
                </a:lnTo>
                <a:cubicBezTo>
                  <a:pt x="4582" y="73258"/>
                  <a:pt x="4630" y="73258"/>
                  <a:pt x="4630" y="73210"/>
                </a:cubicBezTo>
                <a:cubicBezTo>
                  <a:pt x="4920" y="73162"/>
                  <a:pt x="5257" y="73113"/>
                  <a:pt x="5450" y="73065"/>
                </a:cubicBezTo>
                <a:cubicBezTo>
                  <a:pt x="6559" y="72728"/>
                  <a:pt x="7379" y="72294"/>
                  <a:pt x="8344" y="71956"/>
                </a:cubicBezTo>
                <a:cubicBezTo>
                  <a:pt x="10466" y="71184"/>
                  <a:pt x="12250" y="70557"/>
                  <a:pt x="13938" y="70268"/>
                </a:cubicBezTo>
                <a:cubicBezTo>
                  <a:pt x="13969" y="70266"/>
                  <a:pt x="14001" y="70265"/>
                  <a:pt x="14032" y="70265"/>
                </a:cubicBezTo>
                <a:cubicBezTo>
                  <a:pt x="14727" y="70265"/>
                  <a:pt x="15448" y="70759"/>
                  <a:pt x="15771" y="70943"/>
                </a:cubicBezTo>
                <a:lnTo>
                  <a:pt x="17169" y="70702"/>
                </a:lnTo>
                <a:cubicBezTo>
                  <a:pt x="20401" y="80685"/>
                  <a:pt x="27153" y="88787"/>
                  <a:pt x="35737" y="93851"/>
                </a:cubicBezTo>
                <a:lnTo>
                  <a:pt x="35110" y="95250"/>
                </a:lnTo>
                <a:cubicBezTo>
                  <a:pt x="35351" y="95781"/>
                  <a:pt x="35592" y="96504"/>
                  <a:pt x="35399" y="97034"/>
                </a:cubicBezTo>
                <a:cubicBezTo>
                  <a:pt x="34773" y="98674"/>
                  <a:pt x="33712" y="100362"/>
                  <a:pt x="32506" y="102291"/>
                </a:cubicBezTo>
                <a:cubicBezTo>
                  <a:pt x="31927" y="103159"/>
                  <a:pt x="31300" y="103835"/>
                  <a:pt x="30770" y="104847"/>
                </a:cubicBezTo>
                <a:cubicBezTo>
                  <a:pt x="30673" y="105089"/>
                  <a:pt x="30480" y="105426"/>
                  <a:pt x="30384" y="105715"/>
                </a:cubicBezTo>
                <a:cubicBezTo>
                  <a:pt x="29564" y="107452"/>
                  <a:pt x="30143" y="109525"/>
                  <a:pt x="31734" y="110249"/>
                </a:cubicBezTo>
                <a:cubicBezTo>
                  <a:pt x="32142" y="110447"/>
                  <a:pt x="32576" y="110540"/>
                  <a:pt x="33009" y="110540"/>
                </a:cubicBezTo>
                <a:cubicBezTo>
                  <a:pt x="34267" y="110540"/>
                  <a:pt x="35526" y="109756"/>
                  <a:pt x="36171" y="108464"/>
                </a:cubicBezTo>
                <a:cubicBezTo>
                  <a:pt x="36316" y="108175"/>
                  <a:pt x="36461" y="107838"/>
                  <a:pt x="36557" y="107645"/>
                </a:cubicBezTo>
                <a:cubicBezTo>
                  <a:pt x="37039" y="106584"/>
                  <a:pt x="37184" y="105667"/>
                  <a:pt x="37522" y="104703"/>
                </a:cubicBezTo>
                <a:cubicBezTo>
                  <a:pt x="38341" y="102532"/>
                  <a:pt x="38824" y="100314"/>
                  <a:pt x="39981" y="98915"/>
                </a:cubicBezTo>
                <a:cubicBezTo>
                  <a:pt x="40319" y="98530"/>
                  <a:pt x="40849" y="98385"/>
                  <a:pt x="41380" y="98240"/>
                </a:cubicBezTo>
                <a:lnTo>
                  <a:pt x="42103" y="96938"/>
                </a:lnTo>
                <a:cubicBezTo>
                  <a:pt x="46817" y="98732"/>
                  <a:pt x="51876" y="99702"/>
                  <a:pt x="57050" y="99702"/>
                </a:cubicBezTo>
                <a:cubicBezTo>
                  <a:pt x="60081" y="99702"/>
                  <a:pt x="63153" y="99369"/>
                  <a:pt x="66217" y="98674"/>
                </a:cubicBezTo>
                <a:cubicBezTo>
                  <a:pt x="68098" y="98240"/>
                  <a:pt x="69931" y="97661"/>
                  <a:pt x="71763" y="96986"/>
                </a:cubicBezTo>
                <a:cubicBezTo>
                  <a:pt x="71956" y="97372"/>
                  <a:pt x="72342" y="98047"/>
                  <a:pt x="72438" y="98240"/>
                </a:cubicBezTo>
                <a:cubicBezTo>
                  <a:pt x="72969" y="98385"/>
                  <a:pt x="73596" y="98481"/>
                  <a:pt x="74078" y="99205"/>
                </a:cubicBezTo>
                <a:cubicBezTo>
                  <a:pt x="74946" y="100700"/>
                  <a:pt x="75525" y="102484"/>
                  <a:pt x="76297" y="104606"/>
                </a:cubicBezTo>
                <a:cubicBezTo>
                  <a:pt x="76586" y="105619"/>
                  <a:pt x="76731" y="106535"/>
                  <a:pt x="77213" y="107548"/>
                </a:cubicBezTo>
                <a:cubicBezTo>
                  <a:pt x="77309" y="107789"/>
                  <a:pt x="77502" y="108127"/>
                  <a:pt x="77599" y="108416"/>
                </a:cubicBezTo>
                <a:cubicBezTo>
                  <a:pt x="78244" y="109707"/>
                  <a:pt x="79503" y="110492"/>
                  <a:pt x="80761" y="110492"/>
                </a:cubicBezTo>
                <a:cubicBezTo>
                  <a:pt x="81194" y="110492"/>
                  <a:pt x="81628" y="110398"/>
                  <a:pt x="82036" y="110201"/>
                </a:cubicBezTo>
                <a:cubicBezTo>
                  <a:pt x="83627" y="109429"/>
                  <a:pt x="84254" y="107403"/>
                  <a:pt x="83434" y="105667"/>
                </a:cubicBezTo>
                <a:cubicBezTo>
                  <a:pt x="83290" y="105378"/>
                  <a:pt x="83097" y="105040"/>
                  <a:pt x="83000" y="104799"/>
                </a:cubicBezTo>
                <a:cubicBezTo>
                  <a:pt x="82470" y="103786"/>
                  <a:pt x="81843" y="103111"/>
                  <a:pt x="81264" y="102243"/>
                </a:cubicBezTo>
                <a:cubicBezTo>
                  <a:pt x="80058" y="100314"/>
                  <a:pt x="79046" y="98722"/>
                  <a:pt x="78419" y="97131"/>
                </a:cubicBezTo>
                <a:cubicBezTo>
                  <a:pt x="78178" y="96311"/>
                  <a:pt x="78467" y="95781"/>
                  <a:pt x="78660" y="95250"/>
                </a:cubicBezTo>
                <a:cubicBezTo>
                  <a:pt x="78563" y="95105"/>
                  <a:pt x="78274" y="94285"/>
                  <a:pt x="78129" y="93948"/>
                </a:cubicBezTo>
                <a:cubicBezTo>
                  <a:pt x="87003" y="88691"/>
                  <a:pt x="93562" y="80299"/>
                  <a:pt x="96649" y="70654"/>
                </a:cubicBezTo>
                <a:cubicBezTo>
                  <a:pt x="97083" y="70702"/>
                  <a:pt x="97806" y="70847"/>
                  <a:pt x="97999" y="70895"/>
                </a:cubicBezTo>
                <a:cubicBezTo>
                  <a:pt x="98479" y="70590"/>
                  <a:pt x="98879" y="70206"/>
                  <a:pt x="99592" y="70206"/>
                </a:cubicBezTo>
                <a:cubicBezTo>
                  <a:pt x="99669" y="70206"/>
                  <a:pt x="99748" y="70210"/>
                  <a:pt x="99832" y="70220"/>
                </a:cubicBezTo>
                <a:cubicBezTo>
                  <a:pt x="101520" y="70461"/>
                  <a:pt x="103304" y="71088"/>
                  <a:pt x="105426" y="71860"/>
                </a:cubicBezTo>
                <a:cubicBezTo>
                  <a:pt x="106391" y="72245"/>
                  <a:pt x="107211" y="72679"/>
                  <a:pt x="108320" y="72969"/>
                </a:cubicBezTo>
                <a:cubicBezTo>
                  <a:pt x="108513" y="73017"/>
                  <a:pt x="108850" y="73113"/>
                  <a:pt x="109140" y="73162"/>
                </a:cubicBezTo>
                <a:lnTo>
                  <a:pt x="109236" y="73162"/>
                </a:lnTo>
                <a:cubicBezTo>
                  <a:pt x="109529" y="73228"/>
                  <a:pt x="109820" y="73259"/>
                  <a:pt x="110104" y="73259"/>
                </a:cubicBezTo>
                <a:cubicBezTo>
                  <a:pt x="111689" y="73259"/>
                  <a:pt x="113057" y="72278"/>
                  <a:pt x="113384" y="70847"/>
                </a:cubicBezTo>
                <a:cubicBezTo>
                  <a:pt x="113770" y="69111"/>
                  <a:pt x="112564" y="67374"/>
                  <a:pt x="110683" y="66940"/>
                </a:cubicBezTo>
                <a:cubicBezTo>
                  <a:pt x="110394" y="66844"/>
                  <a:pt x="110008" y="66747"/>
                  <a:pt x="109719" y="66699"/>
                </a:cubicBezTo>
                <a:cubicBezTo>
                  <a:pt x="108609" y="66506"/>
                  <a:pt x="107693" y="66554"/>
                  <a:pt x="106680" y="66458"/>
                </a:cubicBezTo>
                <a:cubicBezTo>
                  <a:pt x="104414" y="66217"/>
                  <a:pt x="102533" y="66024"/>
                  <a:pt x="100893" y="65493"/>
                </a:cubicBezTo>
                <a:cubicBezTo>
                  <a:pt x="100218" y="65252"/>
                  <a:pt x="99735" y="64432"/>
                  <a:pt x="99494" y="64095"/>
                </a:cubicBezTo>
                <a:lnTo>
                  <a:pt x="98192" y="63757"/>
                </a:lnTo>
                <a:cubicBezTo>
                  <a:pt x="98916" y="58742"/>
                  <a:pt x="98674" y="53678"/>
                  <a:pt x="97565" y="48758"/>
                </a:cubicBezTo>
                <a:cubicBezTo>
                  <a:pt x="96408" y="43791"/>
                  <a:pt x="94382" y="39065"/>
                  <a:pt x="91537" y="34821"/>
                </a:cubicBezTo>
                <a:cubicBezTo>
                  <a:pt x="91874" y="34531"/>
                  <a:pt x="92501" y="33952"/>
                  <a:pt x="92646" y="33808"/>
                </a:cubicBezTo>
                <a:cubicBezTo>
                  <a:pt x="92694" y="33229"/>
                  <a:pt x="92694" y="32650"/>
                  <a:pt x="93273" y="31975"/>
                </a:cubicBezTo>
                <a:cubicBezTo>
                  <a:pt x="94527" y="30818"/>
                  <a:pt x="96118" y="29805"/>
                  <a:pt x="98047" y="28647"/>
                </a:cubicBezTo>
                <a:cubicBezTo>
                  <a:pt x="98964" y="28117"/>
                  <a:pt x="99784" y="27731"/>
                  <a:pt x="100700" y="27056"/>
                </a:cubicBezTo>
                <a:cubicBezTo>
                  <a:pt x="100941" y="26911"/>
                  <a:pt x="101182" y="26670"/>
                  <a:pt x="101423" y="26525"/>
                </a:cubicBezTo>
                <a:cubicBezTo>
                  <a:pt x="102967" y="25271"/>
                  <a:pt x="103304" y="23149"/>
                  <a:pt x="102195" y="21751"/>
                </a:cubicBezTo>
                <a:cubicBezTo>
                  <a:pt x="101593" y="21018"/>
                  <a:pt x="100694" y="20641"/>
                  <a:pt x="99750" y="20641"/>
                </a:cubicBezTo>
                <a:cubicBezTo>
                  <a:pt x="98954" y="20641"/>
                  <a:pt x="98127" y="20910"/>
                  <a:pt x="97420" y="21461"/>
                </a:cubicBezTo>
                <a:cubicBezTo>
                  <a:pt x="97179" y="21654"/>
                  <a:pt x="96890" y="21895"/>
                  <a:pt x="96697" y="22040"/>
                </a:cubicBezTo>
                <a:cubicBezTo>
                  <a:pt x="95829" y="22812"/>
                  <a:pt x="95298" y="23535"/>
                  <a:pt x="94575" y="24307"/>
                </a:cubicBezTo>
                <a:cubicBezTo>
                  <a:pt x="92984" y="25898"/>
                  <a:pt x="91681" y="27249"/>
                  <a:pt x="90235" y="28213"/>
                </a:cubicBezTo>
                <a:cubicBezTo>
                  <a:pt x="89928" y="28417"/>
                  <a:pt x="89528" y="28473"/>
                  <a:pt x="89154" y="28473"/>
                </a:cubicBezTo>
                <a:cubicBezTo>
                  <a:pt x="88821" y="28473"/>
                  <a:pt x="88510" y="28429"/>
                  <a:pt x="88305" y="28406"/>
                </a:cubicBezTo>
                <a:lnTo>
                  <a:pt x="87100" y="29274"/>
                </a:lnTo>
                <a:cubicBezTo>
                  <a:pt x="80107" y="21992"/>
                  <a:pt x="70654" y="17314"/>
                  <a:pt x="60430" y="16397"/>
                </a:cubicBezTo>
                <a:cubicBezTo>
                  <a:pt x="60382" y="16012"/>
                  <a:pt x="60333" y="15192"/>
                  <a:pt x="60333" y="14999"/>
                </a:cubicBezTo>
                <a:cubicBezTo>
                  <a:pt x="59947" y="14565"/>
                  <a:pt x="59417" y="14227"/>
                  <a:pt x="59321" y="13359"/>
                </a:cubicBezTo>
                <a:cubicBezTo>
                  <a:pt x="59176" y="11671"/>
                  <a:pt x="59369" y="9790"/>
                  <a:pt x="59658" y="7572"/>
                </a:cubicBezTo>
                <a:cubicBezTo>
                  <a:pt x="59803" y="6511"/>
                  <a:pt x="60044" y="5643"/>
                  <a:pt x="60092" y="4485"/>
                </a:cubicBezTo>
                <a:cubicBezTo>
                  <a:pt x="60092" y="4244"/>
                  <a:pt x="60092" y="3858"/>
                  <a:pt x="60092" y="3569"/>
                </a:cubicBezTo>
                <a:cubicBezTo>
                  <a:pt x="60092" y="1592"/>
                  <a:pt x="58645" y="0"/>
                  <a:pt x="568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1" name="Google Shape;261;p32"/>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898261" y="804400"/>
            <a:ext cx="1237225" cy="713400"/>
          </a:xfrm>
          <a:prstGeom prst="rect">
            <a:avLst/>
          </a:prstGeom>
          <a:noFill/>
          <a:ln>
            <a:noFill/>
          </a:ln>
        </p:spPr>
      </p:pic>
      <p:pic>
        <p:nvPicPr>
          <p:cNvPr id="262" name="Google Shape;262;p32"/>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6112875" y="3547100"/>
            <a:ext cx="325725" cy="613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3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4000" cy="51434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928650" y="1620575"/>
            <a:ext cx="6838200" cy="10344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US" b="1"/>
              <a:t>2004</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35"/>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4000"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36"/>
          <p:cNvPicPr preferRelativeResize="0"/>
          <p:nvPr/>
        </p:nvPicPr>
        <p:blipFill>
          <a:blip r:embed="rId3">
            <a:alphaModFix/>
          </a:blip>
          <a:stretch>
            <a:fillRect/>
          </a:stretch>
        </p:blipFill>
        <p:spPr>
          <a:xfrm>
            <a:off x="0" y="0"/>
            <a:ext cx="9144000" cy="514350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37" descr="&lt;strong&gt;Facebook Profile Page, 2005.&lt;/strong&gt; Back when Facebook looked a little bit like MySpace. "/>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4001"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38"/>
          <p:cNvPicPr preferRelativeResize="0"/>
          <p:nvPr/>
        </p:nvPicPr>
        <p:blipFill>
          <a:blip r:embed="rId3">
            <a:alphaModFix/>
          </a:blip>
          <a:stretch>
            <a:fillRect/>
          </a:stretch>
        </p:blipFill>
        <p:spPr>
          <a:xfrm>
            <a:off x="152400" y="381000"/>
            <a:ext cx="4419600" cy="4491741"/>
          </a:xfrm>
          <a:prstGeom prst="rect">
            <a:avLst/>
          </a:prstGeom>
          <a:noFill/>
          <a:ln>
            <a:noFill/>
          </a:ln>
        </p:spPr>
      </p:pic>
      <p:pic>
        <p:nvPicPr>
          <p:cNvPr id="293" name="Google Shape;293;p38"/>
          <p:cNvPicPr preferRelativeResize="0"/>
          <p:nvPr/>
        </p:nvPicPr>
        <p:blipFill>
          <a:blip r:embed="rId4">
            <a:alphaModFix/>
          </a:blip>
          <a:stretch>
            <a:fillRect/>
          </a:stretch>
        </p:blipFill>
        <p:spPr>
          <a:xfrm>
            <a:off x="4724400" y="381000"/>
            <a:ext cx="4267201" cy="440944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39"/>
          <p:cNvPicPr preferRelativeResize="0"/>
          <p:nvPr/>
        </p:nvPicPr>
        <p:blipFill rotWithShape="1">
          <a:blip r:embed="rId3">
            <a:alphaModFix/>
          </a:blip>
          <a:srcRect/>
          <a:stretch/>
        </p:blipFill>
        <p:spPr>
          <a:xfrm>
            <a:off x="0" y="-200"/>
            <a:ext cx="9144000" cy="5143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04" name="Google Shape;304;p40"/>
          <p:cNvPicPr preferRelativeResize="0"/>
          <p:nvPr/>
        </p:nvPicPr>
        <p:blipFill>
          <a:blip r:embed="rId3">
            <a:alphaModFix/>
          </a:blip>
          <a:stretch>
            <a:fillRect/>
          </a:stretch>
        </p:blipFill>
        <p:spPr>
          <a:xfrm>
            <a:off x="0" y="-39525"/>
            <a:ext cx="9144016"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p:nvPr/>
        </p:nvSpPr>
        <p:spPr>
          <a:xfrm>
            <a:off x="0" y="871950"/>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23"/>
          <p:cNvGrpSpPr/>
          <p:nvPr/>
        </p:nvGrpSpPr>
        <p:grpSpPr>
          <a:xfrm>
            <a:off x="32258" y="1818124"/>
            <a:ext cx="8968126" cy="1691151"/>
            <a:chOff x="32258" y="1818124"/>
            <a:chExt cx="8968126" cy="1691151"/>
          </a:xfrm>
        </p:grpSpPr>
        <p:cxnSp>
          <p:nvCxnSpPr>
            <p:cNvPr id="125" name="Google Shape;125;p23"/>
            <p:cNvCxnSpPr/>
            <p:nvPr/>
          </p:nvCxnSpPr>
          <p:spPr>
            <a:xfrm>
              <a:off x="7698100" y="1818124"/>
              <a:ext cx="0" cy="0"/>
            </a:xfrm>
            <a:prstGeom prst="straightConnector1">
              <a:avLst/>
            </a:prstGeom>
            <a:noFill/>
            <a:ln w="9525" cap="flat" cmpd="sng">
              <a:solidFill>
                <a:srgbClr val="595959"/>
              </a:solidFill>
              <a:prstDash val="solid"/>
              <a:round/>
              <a:headEnd type="none" w="med" len="med"/>
              <a:tailEnd type="none" w="med" len="med"/>
            </a:ln>
          </p:spPr>
        </p:cxnSp>
        <p:cxnSp>
          <p:nvCxnSpPr>
            <p:cNvPr id="126" name="Google Shape;126;p23"/>
            <p:cNvCxnSpPr/>
            <p:nvPr/>
          </p:nvCxnSpPr>
          <p:spPr>
            <a:xfrm>
              <a:off x="7698100" y="1818124"/>
              <a:ext cx="0" cy="0"/>
            </a:xfrm>
            <a:prstGeom prst="straightConnector1">
              <a:avLst/>
            </a:prstGeom>
            <a:noFill/>
            <a:ln w="9525" cap="flat" cmpd="sng">
              <a:solidFill>
                <a:srgbClr val="595959"/>
              </a:solidFill>
              <a:prstDash val="solid"/>
              <a:round/>
              <a:headEnd type="none" w="med" len="med"/>
              <a:tailEnd type="none" w="med" len="med"/>
            </a:ln>
          </p:spPr>
        </p:cxnSp>
        <p:pic>
          <p:nvPicPr>
            <p:cNvPr id="127" name="Google Shape;127;p23"/>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4070633" y="2799846"/>
              <a:ext cx="691127" cy="560400"/>
            </a:xfrm>
            <a:prstGeom prst="rect">
              <a:avLst/>
            </a:prstGeom>
            <a:noFill/>
            <a:ln>
              <a:noFill/>
            </a:ln>
          </p:spPr>
        </p:pic>
        <p:pic>
          <p:nvPicPr>
            <p:cNvPr id="128" name="Google Shape;128;p23"/>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5722645" y="2790509"/>
              <a:ext cx="391619" cy="579073"/>
            </a:xfrm>
            <a:prstGeom prst="rect">
              <a:avLst/>
            </a:prstGeom>
            <a:noFill/>
            <a:ln>
              <a:noFill/>
            </a:ln>
          </p:spPr>
        </p:pic>
        <p:pic>
          <p:nvPicPr>
            <p:cNvPr id="129" name="Google Shape;129;p23"/>
            <p:cNvPicPr preferRelativeResize="0"/>
            <p:nvPr/>
          </p:nvPicPr>
          <p:blipFill rotWithShape="1">
            <a:blip r:embed="rId5" cstate="hqprint">
              <a:alphaModFix/>
              <a:extLst>
                <a:ext uri="{28A0092B-C50C-407E-A947-70E740481C1C}">
                  <a14:useLocalDpi xmlns:a14="http://schemas.microsoft.com/office/drawing/2010/main"/>
                </a:ext>
              </a:extLst>
            </a:blip>
            <a:srcRect l="5847" t="12190" r="4602" b="14236"/>
            <a:stretch/>
          </p:blipFill>
          <p:spPr>
            <a:xfrm>
              <a:off x="90962" y="2782608"/>
              <a:ext cx="766400" cy="582775"/>
            </a:xfrm>
            <a:prstGeom prst="rect">
              <a:avLst/>
            </a:prstGeom>
            <a:noFill/>
            <a:ln>
              <a:noFill/>
            </a:ln>
          </p:spPr>
        </p:pic>
        <p:pic>
          <p:nvPicPr>
            <p:cNvPr id="130" name="Google Shape;130;p23"/>
            <p:cNvPicPr preferRelativeResize="0"/>
            <p:nvPr/>
          </p:nvPicPr>
          <p:blipFill rotWithShape="1">
            <a:blip r:embed="rId6" cstate="hqprint">
              <a:alphaModFix/>
              <a:extLst>
                <a:ext uri="{28A0092B-C50C-407E-A947-70E740481C1C}">
                  <a14:useLocalDpi xmlns:a14="http://schemas.microsoft.com/office/drawing/2010/main"/>
                </a:ext>
              </a:extLst>
            </a:blip>
            <a:srcRect l="12183" r="10458" b="5365"/>
            <a:stretch/>
          </p:blipFill>
          <p:spPr>
            <a:xfrm>
              <a:off x="6308749" y="1862366"/>
              <a:ext cx="631200" cy="705734"/>
            </a:xfrm>
            <a:prstGeom prst="rect">
              <a:avLst/>
            </a:prstGeom>
            <a:noFill/>
            <a:ln>
              <a:noFill/>
            </a:ln>
          </p:spPr>
        </p:pic>
        <p:pic>
          <p:nvPicPr>
            <p:cNvPr id="131" name="Google Shape;131;p23"/>
            <p:cNvPicPr preferRelativeResize="0"/>
            <p:nvPr/>
          </p:nvPicPr>
          <p:blipFill>
            <a:blip r:embed="rId7" cstate="hqprint">
              <a:alphaModFix/>
              <a:extLst>
                <a:ext uri="{28A0092B-C50C-407E-A947-70E740481C1C}">
                  <a14:useLocalDpi xmlns:a14="http://schemas.microsoft.com/office/drawing/2010/main"/>
                </a:ext>
              </a:extLst>
            </a:blip>
            <a:stretch>
              <a:fillRect/>
            </a:stretch>
          </p:blipFill>
          <p:spPr>
            <a:xfrm>
              <a:off x="7126610" y="1925318"/>
              <a:ext cx="452293" cy="582780"/>
            </a:xfrm>
            <a:prstGeom prst="rect">
              <a:avLst/>
            </a:prstGeom>
            <a:noFill/>
            <a:ln>
              <a:noFill/>
            </a:ln>
          </p:spPr>
        </p:pic>
        <p:pic>
          <p:nvPicPr>
            <p:cNvPr id="132" name="Google Shape;132;p23"/>
            <p:cNvPicPr preferRelativeResize="0"/>
            <p:nvPr/>
          </p:nvPicPr>
          <p:blipFill>
            <a:blip r:embed="rId8" cstate="hqprint">
              <a:alphaModFix/>
              <a:extLst>
                <a:ext uri="{28A0092B-C50C-407E-A947-70E740481C1C}">
                  <a14:useLocalDpi xmlns:a14="http://schemas.microsoft.com/office/drawing/2010/main"/>
                </a:ext>
              </a:extLst>
            </a:blip>
            <a:stretch>
              <a:fillRect/>
            </a:stretch>
          </p:blipFill>
          <p:spPr>
            <a:xfrm>
              <a:off x="7911861" y="1957038"/>
              <a:ext cx="327507" cy="553339"/>
            </a:xfrm>
            <a:prstGeom prst="rect">
              <a:avLst/>
            </a:prstGeom>
            <a:noFill/>
            <a:ln>
              <a:noFill/>
            </a:ln>
          </p:spPr>
        </p:pic>
        <p:cxnSp>
          <p:nvCxnSpPr>
            <p:cNvPr id="133" name="Google Shape;133;p23"/>
            <p:cNvCxnSpPr/>
            <p:nvPr/>
          </p:nvCxnSpPr>
          <p:spPr>
            <a:xfrm>
              <a:off x="2956900" y="1875175"/>
              <a:ext cx="2100" cy="1634100"/>
            </a:xfrm>
            <a:prstGeom prst="straightConnector1">
              <a:avLst/>
            </a:prstGeom>
            <a:noFill/>
            <a:ln w="9525" cap="flat" cmpd="sng">
              <a:solidFill>
                <a:srgbClr val="000000"/>
              </a:solidFill>
              <a:prstDash val="solid"/>
              <a:round/>
              <a:headEnd type="none" w="med" len="med"/>
              <a:tailEnd type="none" w="med" len="med"/>
            </a:ln>
          </p:spPr>
        </p:cxnSp>
        <p:pic>
          <p:nvPicPr>
            <p:cNvPr id="134" name="Google Shape;134;p23"/>
            <p:cNvPicPr preferRelativeResize="0"/>
            <p:nvPr/>
          </p:nvPicPr>
          <p:blipFill>
            <a:blip r:embed="rId9" cstate="hqprint">
              <a:alphaModFix/>
              <a:extLst>
                <a:ext uri="{28A0092B-C50C-407E-A947-70E740481C1C}">
                  <a14:useLocalDpi xmlns:a14="http://schemas.microsoft.com/office/drawing/2010/main"/>
                </a:ext>
              </a:extLst>
            </a:blip>
            <a:stretch>
              <a:fillRect/>
            </a:stretch>
          </p:blipFill>
          <p:spPr>
            <a:xfrm>
              <a:off x="4917947" y="2810389"/>
              <a:ext cx="518258" cy="539313"/>
            </a:xfrm>
            <a:prstGeom prst="rect">
              <a:avLst/>
            </a:prstGeom>
            <a:noFill/>
            <a:ln>
              <a:noFill/>
            </a:ln>
          </p:spPr>
        </p:pic>
        <p:pic>
          <p:nvPicPr>
            <p:cNvPr id="135" name="Google Shape;135;p23"/>
            <p:cNvPicPr preferRelativeResize="0"/>
            <p:nvPr/>
          </p:nvPicPr>
          <p:blipFill rotWithShape="1">
            <a:blip r:embed="rId10" cstate="hqprint">
              <a:alphaModFix/>
              <a:extLst>
                <a:ext uri="{28A0092B-C50C-407E-A947-70E740481C1C}">
                  <a14:useLocalDpi xmlns:a14="http://schemas.microsoft.com/office/drawing/2010/main"/>
                </a:ext>
              </a:extLst>
            </a:blip>
            <a:srcRect l="19733" t="5263" r="12525" b="4148"/>
            <a:stretch/>
          </p:blipFill>
          <p:spPr>
            <a:xfrm>
              <a:off x="5650936" y="1899473"/>
              <a:ext cx="516710" cy="631519"/>
            </a:xfrm>
            <a:prstGeom prst="rect">
              <a:avLst/>
            </a:prstGeom>
            <a:noFill/>
            <a:ln>
              <a:noFill/>
            </a:ln>
          </p:spPr>
        </p:pic>
        <p:pic>
          <p:nvPicPr>
            <p:cNvPr id="136" name="Google Shape;136;p23"/>
            <p:cNvPicPr preferRelativeResize="0"/>
            <p:nvPr/>
          </p:nvPicPr>
          <p:blipFill>
            <a:blip r:embed="rId11" cstate="hqprint">
              <a:alphaModFix/>
              <a:extLst>
                <a:ext uri="{28A0092B-C50C-407E-A947-70E740481C1C}">
                  <a14:useLocalDpi xmlns:a14="http://schemas.microsoft.com/office/drawing/2010/main"/>
                </a:ext>
              </a:extLst>
            </a:blip>
            <a:stretch>
              <a:fillRect/>
            </a:stretch>
          </p:blipFill>
          <p:spPr>
            <a:xfrm>
              <a:off x="3176583" y="1957054"/>
              <a:ext cx="721068" cy="516358"/>
            </a:xfrm>
            <a:prstGeom prst="rect">
              <a:avLst/>
            </a:prstGeom>
            <a:noFill/>
            <a:ln>
              <a:noFill/>
            </a:ln>
          </p:spPr>
        </p:pic>
        <p:pic>
          <p:nvPicPr>
            <p:cNvPr id="137" name="Google Shape;137;p23"/>
            <p:cNvPicPr preferRelativeResize="0"/>
            <p:nvPr/>
          </p:nvPicPr>
          <p:blipFill>
            <a:blip r:embed="rId12" cstate="hqprint">
              <a:alphaModFix/>
              <a:extLst>
                <a:ext uri="{28A0092B-C50C-407E-A947-70E740481C1C}">
                  <a14:useLocalDpi xmlns:a14="http://schemas.microsoft.com/office/drawing/2010/main"/>
                </a:ext>
              </a:extLst>
            </a:blip>
            <a:stretch>
              <a:fillRect/>
            </a:stretch>
          </p:blipFill>
          <p:spPr>
            <a:xfrm>
              <a:off x="4958411" y="1931096"/>
              <a:ext cx="319243" cy="568274"/>
            </a:xfrm>
            <a:prstGeom prst="rect">
              <a:avLst/>
            </a:prstGeom>
            <a:noFill/>
            <a:ln>
              <a:noFill/>
            </a:ln>
          </p:spPr>
        </p:pic>
        <p:pic>
          <p:nvPicPr>
            <p:cNvPr id="138" name="Google Shape;138;p23"/>
            <p:cNvPicPr preferRelativeResize="0"/>
            <p:nvPr/>
          </p:nvPicPr>
          <p:blipFill>
            <a:blip r:embed="rId13" cstate="hqprint">
              <a:alphaModFix/>
              <a:extLst>
                <a:ext uri="{28A0092B-C50C-407E-A947-70E740481C1C}">
                  <a14:useLocalDpi xmlns:a14="http://schemas.microsoft.com/office/drawing/2010/main"/>
                </a:ext>
              </a:extLst>
            </a:blip>
            <a:stretch>
              <a:fillRect/>
            </a:stretch>
          </p:blipFill>
          <p:spPr>
            <a:xfrm>
              <a:off x="3128225" y="2974908"/>
              <a:ext cx="817783" cy="210274"/>
            </a:xfrm>
            <a:prstGeom prst="rect">
              <a:avLst/>
            </a:prstGeom>
            <a:noFill/>
            <a:ln>
              <a:noFill/>
            </a:ln>
          </p:spPr>
        </p:pic>
        <p:pic>
          <p:nvPicPr>
            <p:cNvPr id="139" name="Google Shape;139;p23"/>
            <p:cNvPicPr preferRelativeResize="0"/>
            <p:nvPr/>
          </p:nvPicPr>
          <p:blipFill rotWithShape="1">
            <a:blip r:embed="rId14" cstate="hqprint">
              <a:alphaModFix/>
              <a:extLst>
                <a:ext uri="{28A0092B-C50C-407E-A947-70E740481C1C}">
                  <a14:useLocalDpi xmlns:a14="http://schemas.microsoft.com/office/drawing/2010/main"/>
                </a:ext>
              </a:extLst>
            </a:blip>
            <a:srcRect t="9712" b="10997"/>
            <a:stretch/>
          </p:blipFill>
          <p:spPr>
            <a:xfrm>
              <a:off x="32258" y="1896456"/>
              <a:ext cx="883800" cy="625118"/>
            </a:xfrm>
            <a:prstGeom prst="rect">
              <a:avLst/>
            </a:prstGeom>
            <a:noFill/>
            <a:ln>
              <a:noFill/>
            </a:ln>
          </p:spPr>
        </p:pic>
        <p:pic>
          <p:nvPicPr>
            <p:cNvPr id="140" name="Google Shape;140;p23"/>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2176727" y="1896841"/>
              <a:ext cx="675200" cy="656225"/>
            </a:xfrm>
            <a:prstGeom prst="rect">
              <a:avLst/>
            </a:prstGeom>
            <a:noFill/>
            <a:ln>
              <a:noFill/>
            </a:ln>
          </p:spPr>
        </p:pic>
        <p:pic>
          <p:nvPicPr>
            <p:cNvPr id="141" name="Google Shape;141;p23"/>
            <p:cNvPicPr preferRelativeResize="0"/>
            <p:nvPr/>
          </p:nvPicPr>
          <p:blipFill>
            <a:blip r:embed="rId16">
              <a:alphaModFix/>
            </a:blip>
            <a:stretch>
              <a:fillRect/>
            </a:stretch>
          </p:blipFill>
          <p:spPr>
            <a:xfrm>
              <a:off x="1216539" y="1900533"/>
              <a:ext cx="740664" cy="638823"/>
            </a:xfrm>
            <a:prstGeom prst="rect">
              <a:avLst/>
            </a:prstGeom>
            <a:noFill/>
            <a:ln>
              <a:noFill/>
            </a:ln>
          </p:spPr>
        </p:pic>
        <p:pic>
          <p:nvPicPr>
            <p:cNvPr id="142" name="Google Shape;142;p23"/>
            <p:cNvPicPr preferRelativeResize="0"/>
            <p:nvPr/>
          </p:nvPicPr>
          <p:blipFill rotWithShape="1">
            <a:blip r:embed="rId17" cstate="hqprint">
              <a:alphaModFix/>
              <a:extLst>
                <a:ext uri="{28A0092B-C50C-407E-A947-70E740481C1C}">
                  <a14:useLocalDpi xmlns:a14="http://schemas.microsoft.com/office/drawing/2010/main"/>
                </a:ext>
              </a:extLst>
            </a:blip>
            <a:srcRect/>
            <a:stretch/>
          </p:blipFill>
          <p:spPr>
            <a:xfrm>
              <a:off x="6368930" y="2788650"/>
              <a:ext cx="449508" cy="555526"/>
            </a:xfrm>
            <a:prstGeom prst="rect">
              <a:avLst/>
            </a:prstGeom>
            <a:noFill/>
            <a:ln>
              <a:noFill/>
            </a:ln>
          </p:spPr>
        </p:pic>
        <p:pic>
          <p:nvPicPr>
            <p:cNvPr id="143" name="Google Shape;143;p23"/>
            <p:cNvPicPr preferRelativeResize="0"/>
            <p:nvPr/>
          </p:nvPicPr>
          <p:blipFill>
            <a:blip r:embed="rId18">
              <a:alphaModFix/>
            </a:blip>
            <a:stretch>
              <a:fillRect/>
            </a:stretch>
          </p:blipFill>
          <p:spPr>
            <a:xfrm>
              <a:off x="8493360" y="1914640"/>
              <a:ext cx="507025" cy="567573"/>
            </a:xfrm>
            <a:prstGeom prst="rect">
              <a:avLst/>
            </a:prstGeom>
            <a:noFill/>
            <a:ln>
              <a:noFill/>
            </a:ln>
          </p:spPr>
        </p:pic>
        <p:pic>
          <p:nvPicPr>
            <p:cNvPr id="144" name="Google Shape;144;p23"/>
            <p:cNvPicPr preferRelativeResize="0"/>
            <p:nvPr/>
          </p:nvPicPr>
          <p:blipFill>
            <a:blip r:embed="rId19">
              <a:alphaModFix/>
            </a:blip>
            <a:stretch>
              <a:fillRect/>
            </a:stretch>
          </p:blipFill>
          <p:spPr>
            <a:xfrm>
              <a:off x="7099782" y="2839525"/>
              <a:ext cx="441763" cy="502000"/>
            </a:xfrm>
            <a:prstGeom prst="rect">
              <a:avLst/>
            </a:prstGeom>
            <a:noFill/>
            <a:ln>
              <a:noFill/>
            </a:ln>
          </p:spPr>
        </p:pic>
        <p:pic>
          <p:nvPicPr>
            <p:cNvPr id="145" name="Google Shape;145;p23"/>
            <p:cNvPicPr preferRelativeResize="0"/>
            <p:nvPr/>
          </p:nvPicPr>
          <p:blipFill>
            <a:blip r:embed="rId20">
              <a:alphaModFix/>
            </a:blip>
            <a:stretch>
              <a:fillRect/>
            </a:stretch>
          </p:blipFill>
          <p:spPr>
            <a:xfrm>
              <a:off x="7752133" y="2769692"/>
              <a:ext cx="617700" cy="548208"/>
            </a:xfrm>
            <a:prstGeom prst="rect">
              <a:avLst/>
            </a:prstGeom>
            <a:noFill/>
            <a:ln>
              <a:noFill/>
            </a:ln>
          </p:spPr>
        </p:pic>
        <p:pic>
          <p:nvPicPr>
            <p:cNvPr id="146" name="Google Shape;146;p23"/>
            <p:cNvPicPr preferRelativeResize="0"/>
            <p:nvPr/>
          </p:nvPicPr>
          <p:blipFill>
            <a:blip r:embed="rId21">
              <a:alphaModFix/>
            </a:blip>
            <a:stretch>
              <a:fillRect/>
            </a:stretch>
          </p:blipFill>
          <p:spPr>
            <a:xfrm>
              <a:off x="8495872" y="2792800"/>
              <a:ext cx="502000" cy="502000"/>
            </a:xfrm>
            <a:prstGeom prst="rect">
              <a:avLst/>
            </a:prstGeom>
            <a:noFill/>
            <a:ln>
              <a:noFill/>
            </a:ln>
          </p:spPr>
        </p:pic>
        <p:pic>
          <p:nvPicPr>
            <p:cNvPr id="147" name="Google Shape;147;p23"/>
            <p:cNvPicPr preferRelativeResize="0"/>
            <p:nvPr/>
          </p:nvPicPr>
          <p:blipFill>
            <a:blip r:embed="rId22" cstate="hqprint">
              <a:alphaModFix/>
              <a:extLst>
                <a:ext uri="{28A0092B-C50C-407E-A947-70E740481C1C}">
                  <a14:useLocalDpi xmlns:a14="http://schemas.microsoft.com/office/drawing/2010/main"/>
                </a:ext>
              </a:extLst>
            </a:blip>
            <a:stretch>
              <a:fillRect/>
            </a:stretch>
          </p:blipFill>
          <p:spPr>
            <a:xfrm>
              <a:off x="1411311" y="2837474"/>
              <a:ext cx="351129" cy="585215"/>
            </a:xfrm>
            <a:prstGeom prst="rect">
              <a:avLst/>
            </a:prstGeom>
            <a:noFill/>
            <a:ln>
              <a:noFill/>
            </a:ln>
          </p:spPr>
        </p:pic>
        <p:pic>
          <p:nvPicPr>
            <p:cNvPr id="148" name="Google Shape;148;p23"/>
            <p:cNvPicPr preferRelativeResize="0"/>
            <p:nvPr/>
          </p:nvPicPr>
          <p:blipFill rotWithShape="1">
            <a:blip r:embed="rId23" cstate="hqprint">
              <a:alphaModFix/>
              <a:extLst>
                <a:ext uri="{28A0092B-C50C-407E-A947-70E740481C1C}">
                  <a14:useLocalDpi xmlns:a14="http://schemas.microsoft.com/office/drawing/2010/main"/>
                </a:ext>
              </a:extLst>
            </a:blip>
            <a:srcRect/>
            <a:stretch/>
          </p:blipFill>
          <p:spPr>
            <a:xfrm>
              <a:off x="2154895" y="2745940"/>
              <a:ext cx="718859" cy="606019"/>
            </a:xfrm>
            <a:prstGeom prst="rect">
              <a:avLst/>
            </a:prstGeom>
            <a:noFill/>
            <a:ln>
              <a:noFill/>
            </a:ln>
          </p:spPr>
        </p:pic>
        <p:pic>
          <p:nvPicPr>
            <p:cNvPr id="149" name="Google Shape;149;p23"/>
            <p:cNvPicPr preferRelativeResize="0"/>
            <p:nvPr/>
          </p:nvPicPr>
          <p:blipFill>
            <a:blip r:embed="rId24" cstate="hqprint">
              <a:alphaModFix/>
              <a:extLst>
                <a:ext uri="{28A0092B-C50C-407E-A947-70E740481C1C}">
                  <a14:useLocalDpi xmlns:a14="http://schemas.microsoft.com/office/drawing/2010/main"/>
                </a:ext>
              </a:extLst>
            </a:blip>
            <a:stretch>
              <a:fillRect/>
            </a:stretch>
          </p:blipFill>
          <p:spPr>
            <a:xfrm>
              <a:off x="4049627" y="2079800"/>
              <a:ext cx="691800" cy="288250"/>
            </a:xfrm>
            <a:prstGeom prst="rect">
              <a:avLst/>
            </a:prstGeom>
            <a:noFill/>
            <a:ln>
              <a:noFill/>
            </a:ln>
          </p:spPr>
        </p:pic>
      </p:grpSp>
      <p:sp>
        <p:nvSpPr>
          <p:cNvPr id="150" name="Google Shape;150;p23"/>
          <p:cNvSpPr/>
          <p:nvPr/>
        </p:nvSpPr>
        <p:spPr>
          <a:xfrm>
            <a:off x="199375" y="219850"/>
            <a:ext cx="6756900" cy="64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700" b="1">
                <a:solidFill>
                  <a:srgbClr val="FFFFFF"/>
                </a:solidFill>
                <a:latin typeface="Century Gothic"/>
                <a:ea typeface="Century Gothic"/>
                <a:cs typeface="Century Gothic"/>
                <a:sym typeface="Century Gothic"/>
              </a:rPr>
              <a:t>CNCF Hosted Projects</a:t>
            </a:r>
            <a:endParaRPr sz="3600" b="1">
              <a:solidFill>
                <a:srgbClr val="FFFFFF"/>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pic>
        <p:nvPicPr>
          <p:cNvPr id="309" name="Google Shape;309;p41"/>
          <p:cNvPicPr preferRelativeResize="0"/>
          <p:nvPr/>
        </p:nvPicPr>
        <p:blipFill>
          <a:blip r:embed="rId3">
            <a:alphaModFix/>
          </a:blip>
          <a:stretch>
            <a:fillRect/>
          </a:stretch>
        </p:blipFill>
        <p:spPr>
          <a:xfrm>
            <a:off x="152400" y="381000"/>
            <a:ext cx="4419600" cy="4491741"/>
          </a:xfrm>
          <a:prstGeom prst="rect">
            <a:avLst/>
          </a:prstGeom>
          <a:noFill/>
          <a:ln>
            <a:noFill/>
          </a:ln>
        </p:spPr>
      </p:pic>
      <p:pic>
        <p:nvPicPr>
          <p:cNvPr id="310" name="Google Shape;310;p41"/>
          <p:cNvPicPr preferRelativeResize="0"/>
          <p:nvPr/>
        </p:nvPicPr>
        <p:blipFill>
          <a:blip r:embed="rId4">
            <a:alphaModFix/>
          </a:blip>
          <a:stretch>
            <a:fillRect/>
          </a:stretch>
        </p:blipFill>
        <p:spPr>
          <a:xfrm>
            <a:off x="4724400" y="381000"/>
            <a:ext cx="4267201" cy="440944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2"/>
          <p:cNvSpPr txBox="1">
            <a:spLocks noGrp="1"/>
          </p:cNvSpPr>
          <p:nvPr>
            <p:ph type="title"/>
          </p:nvPr>
        </p:nvSpPr>
        <p:spPr>
          <a:xfrm>
            <a:off x="928650" y="1620575"/>
            <a:ext cx="6838200" cy="10344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US" b="1"/>
              <a:t>Simultaneous Invention</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3"/>
          <p:cNvSpPr txBox="1">
            <a:spLocks noGrp="1"/>
          </p:cNvSpPr>
          <p:nvPr>
            <p:ph type="title"/>
          </p:nvPr>
        </p:nvSpPr>
        <p:spPr>
          <a:xfrm>
            <a:off x="928650" y="1620575"/>
            <a:ext cx="6838200" cy="10344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US" b="1"/>
              <a:t>1858</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pic>
        <p:nvPicPr>
          <p:cNvPr id="325" name="Google Shape;325;p44"/>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2814321" y="0"/>
            <a:ext cx="3515358" cy="5143492"/>
          </a:xfrm>
          <a:prstGeom prst="rect">
            <a:avLst/>
          </a:prstGeom>
          <a:noFill/>
          <a:ln w="38100" cap="flat" cmpd="sng">
            <a:solidFill>
              <a:srgbClr val="FEFEFE"/>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Google Shape;330;p45"/>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2720568" y="0"/>
            <a:ext cx="3702864" cy="5143503"/>
          </a:xfrm>
          <a:prstGeom prst="rect">
            <a:avLst/>
          </a:prstGeom>
          <a:noFill/>
          <a:ln w="38100" cap="flat" cmpd="sng">
            <a:solidFill>
              <a:srgbClr val="FEFEFE"/>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pic>
        <p:nvPicPr>
          <p:cNvPr id="335" name="Google Shape;335;p46"/>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737925" y="0"/>
            <a:ext cx="3515358" cy="5143492"/>
          </a:xfrm>
          <a:prstGeom prst="rect">
            <a:avLst/>
          </a:prstGeom>
          <a:noFill/>
          <a:ln w="38100" cap="flat" cmpd="sng">
            <a:solidFill>
              <a:srgbClr val="FEFEFE"/>
            </a:solidFill>
            <a:prstDash val="solid"/>
            <a:round/>
            <a:headEnd type="none" w="sm" len="sm"/>
            <a:tailEnd type="none" w="sm" len="sm"/>
          </a:ln>
        </p:spPr>
      </p:pic>
      <p:pic>
        <p:nvPicPr>
          <p:cNvPr id="336" name="Google Shape;336;p46"/>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4710707" y="0"/>
            <a:ext cx="3702854" cy="5143503"/>
          </a:xfrm>
          <a:prstGeom prst="rect">
            <a:avLst/>
          </a:prstGeom>
          <a:noFill/>
          <a:ln w="38100" cap="flat" cmpd="sng">
            <a:solidFill>
              <a:srgbClr val="FEFEFE"/>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7"/>
          <p:cNvSpPr txBox="1">
            <a:spLocks noGrp="1"/>
          </p:cNvSpPr>
          <p:nvPr>
            <p:ph type="title"/>
          </p:nvPr>
        </p:nvSpPr>
        <p:spPr>
          <a:xfrm>
            <a:off x="623850" y="2077775"/>
            <a:ext cx="76827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2400"/>
              <a:t>“[T]his principle is exactly like that of the centrifugal governor of the steam engine, which checks and corrects any irregularities almost before they become evident; and in like manner no unbalanced deficiency in the animal kingdom can ever reach any conspicuous magnitude”</a:t>
            </a:r>
            <a:endParaRPr sz="2400"/>
          </a:p>
        </p:txBody>
      </p:sp>
      <p:sp>
        <p:nvSpPr>
          <p:cNvPr id="342" name="Google Shape;342;p47"/>
          <p:cNvSpPr txBox="1">
            <a:spLocks noGrp="1"/>
          </p:cNvSpPr>
          <p:nvPr>
            <p:ph type="subTitle" idx="1"/>
          </p:nvPr>
        </p:nvSpPr>
        <p:spPr>
          <a:xfrm>
            <a:off x="623850" y="3122775"/>
            <a:ext cx="6838200" cy="604800"/>
          </a:xfrm>
          <a:prstGeom prst="rect">
            <a:avLst/>
          </a:prstGeom>
        </p:spPr>
        <p:txBody>
          <a:bodyPr spcFirstLastPara="1" wrap="square" lIns="91425" tIns="91425" rIns="91425" bIns="91425" anchor="t" anchorCtr="0">
            <a:noAutofit/>
          </a:bodyPr>
          <a:lstStyle/>
          <a:p>
            <a:pPr marL="0" lvl="0" indent="457200" algn="l" rtl="0">
              <a:spcBef>
                <a:spcPts val="0"/>
              </a:spcBef>
              <a:spcAft>
                <a:spcPts val="0"/>
              </a:spcAft>
              <a:buNone/>
            </a:pPr>
            <a:r>
              <a:rPr lang="en-US"/>
              <a:t>- Alfred Russel Wallace, 1858</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8"/>
          <p:cNvSpPr txBox="1">
            <a:spLocks noGrp="1"/>
          </p:cNvSpPr>
          <p:nvPr>
            <p:ph type="title"/>
          </p:nvPr>
        </p:nvSpPr>
        <p:spPr>
          <a:xfrm>
            <a:off x="928650" y="1620575"/>
            <a:ext cx="6838200" cy="10344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US" b="1"/>
              <a:t>1687</a:t>
            </a:r>
            <a:endParaRPr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pic>
        <p:nvPicPr>
          <p:cNvPr id="352" name="Google Shape;352;p4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340025" y="703287"/>
            <a:ext cx="4026713" cy="3736927"/>
          </a:xfrm>
          <a:prstGeom prst="rect">
            <a:avLst/>
          </a:prstGeom>
          <a:noFill/>
          <a:ln w="38100" cap="flat" cmpd="sng">
            <a:solidFill>
              <a:srgbClr val="FEFEFE"/>
            </a:solidFill>
            <a:prstDash val="solid"/>
            <a:round/>
            <a:headEnd type="none" w="sm" len="sm"/>
            <a:tailEnd type="none" w="sm" len="sm"/>
          </a:ln>
        </p:spPr>
      </p:pic>
      <p:pic>
        <p:nvPicPr>
          <p:cNvPr id="353" name="Google Shape;353;p4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4672725" y="703250"/>
            <a:ext cx="4131250" cy="3736950"/>
          </a:xfrm>
          <a:prstGeom prst="rect">
            <a:avLst/>
          </a:prstGeom>
          <a:noFill/>
          <a:ln w="38100" cap="flat" cmpd="sng">
            <a:solidFill>
              <a:schemeClr val="lt1"/>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0"/>
          <p:cNvSpPr txBox="1">
            <a:spLocks noGrp="1"/>
          </p:cNvSpPr>
          <p:nvPr>
            <p:ph type="title"/>
          </p:nvPr>
        </p:nvSpPr>
        <p:spPr>
          <a:xfrm>
            <a:off x="928650" y="1620575"/>
            <a:ext cx="6838200" cy="10344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US" b="1"/>
              <a:t>1856</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4"/>
          <p:cNvSpPr txBox="1">
            <a:spLocks noGrp="1"/>
          </p:cNvSpPr>
          <p:nvPr>
            <p:ph type="title"/>
          </p:nvPr>
        </p:nvSpPr>
        <p:spPr>
          <a:xfrm>
            <a:off x="257175" y="321389"/>
            <a:ext cx="8629800" cy="443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accent2"/>
              </a:buClr>
              <a:buSzPts val="2700"/>
              <a:buFont typeface="Century Gothic"/>
              <a:buNone/>
            </a:pPr>
            <a:endParaRPr sz="2700" b="1" i="0" u="none" strike="noStrike" cap="none">
              <a:solidFill>
                <a:schemeClr val="accent2"/>
              </a:solidFill>
              <a:latin typeface="Century Gothic"/>
              <a:ea typeface="Century Gothic"/>
              <a:cs typeface="Century Gothic"/>
              <a:sym typeface="Century Gothic"/>
            </a:endParaRPr>
          </a:p>
        </p:txBody>
      </p:sp>
      <p:sp>
        <p:nvSpPr>
          <p:cNvPr id="157" name="Google Shape;157;p24"/>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58" name="Google Shape;158;p24"/>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a:solidFill>
                  <a:schemeClr val="lt1"/>
                </a:solidFill>
                <a:latin typeface="Century Gothic"/>
                <a:ea typeface="Century Gothic"/>
                <a:cs typeface="Century Gothic"/>
                <a:sym typeface="Century Gothic"/>
              </a:rPr>
              <a:t>3</a:t>
            </a:fld>
            <a:endParaRPr sz="800" b="0">
              <a:solidFill>
                <a:schemeClr val="lt1"/>
              </a:solidFill>
              <a:latin typeface="Century Gothic"/>
              <a:ea typeface="Century Gothic"/>
              <a:cs typeface="Century Gothic"/>
              <a:sym typeface="Century Gothic"/>
            </a:endParaRPr>
          </a:p>
        </p:txBody>
      </p:sp>
      <p:pic>
        <p:nvPicPr>
          <p:cNvPr id="159" name="Google Shape;159;p24"/>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710308" y="4811601"/>
            <a:ext cx="185163" cy="185163"/>
          </a:xfrm>
          <a:prstGeom prst="rect">
            <a:avLst/>
          </a:prstGeom>
          <a:noFill/>
          <a:ln>
            <a:noFill/>
          </a:ln>
        </p:spPr>
      </p:pic>
      <p:cxnSp>
        <p:nvCxnSpPr>
          <p:cNvPr id="160" name="Google Shape;160;p24"/>
          <p:cNvCxnSpPr/>
          <p:nvPr/>
        </p:nvCxnSpPr>
        <p:spPr>
          <a:xfrm>
            <a:off x="566072" y="4837211"/>
            <a:ext cx="0" cy="133800"/>
          </a:xfrm>
          <a:prstGeom prst="straightConnector1">
            <a:avLst/>
          </a:prstGeom>
          <a:noFill/>
          <a:ln w="12700" cap="flat" cmpd="sng">
            <a:solidFill>
              <a:schemeClr val="lt1"/>
            </a:solidFill>
            <a:prstDash val="solid"/>
            <a:miter lim="800000"/>
            <a:headEnd type="none" w="sm" len="sm"/>
            <a:tailEnd type="none" w="sm" len="sm"/>
          </a:ln>
        </p:spPr>
      </p:cxnSp>
      <p:pic>
        <p:nvPicPr>
          <p:cNvPr id="161" name="Google Shape;161;p24"/>
          <p:cNvPicPr preferRelativeResize="0"/>
          <p:nvPr/>
        </p:nvPicPr>
        <p:blipFill rotWithShape="1">
          <a:blip r:embed="rId4">
            <a:alphaModFix/>
          </a:blip>
          <a:srcRect/>
          <a:stretch/>
        </p:blipFill>
        <p:spPr>
          <a:xfrm>
            <a:off x="0" y="0"/>
            <a:ext cx="9144000" cy="5162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51"/>
          <p:cNvPicPr preferRelativeResize="0"/>
          <p:nvPr/>
        </p:nvPicPr>
        <p:blipFill>
          <a:blip r:embed="rId3">
            <a:alphaModFix/>
          </a:blip>
          <a:stretch>
            <a:fillRect/>
          </a:stretch>
        </p:blipFill>
        <p:spPr>
          <a:xfrm>
            <a:off x="2691075" y="0"/>
            <a:ext cx="3761850" cy="5143499"/>
          </a:xfrm>
          <a:prstGeom prst="rect">
            <a:avLst/>
          </a:prstGeom>
          <a:noFill/>
          <a:ln w="28575" cap="flat" cmpd="sng">
            <a:solidFill>
              <a:srgbClr val="FFFFFF"/>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pic>
        <p:nvPicPr>
          <p:cNvPr id="368" name="Google Shape;368;p52"/>
          <p:cNvPicPr preferRelativeResize="0"/>
          <p:nvPr/>
        </p:nvPicPr>
        <p:blipFill>
          <a:blip r:embed="rId3">
            <a:alphaModFix/>
          </a:blip>
          <a:stretch>
            <a:fillRect/>
          </a:stretch>
        </p:blipFill>
        <p:spPr>
          <a:xfrm>
            <a:off x="3124695" y="0"/>
            <a:ext cx="2894611" cy="5143500"/>
          </a:xfrm>
          <a:prstGeom prst="rect">
            <a:avLst/>
          </a:prstGeom>
          <a:noFill/>
          <a:ln w="28575" cap="flat" cmpd="sng">
            <a:solidFill>
              <a:srgbClr val="FFFFFF"/>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53"/>
          <p:cNvPicPr preferRelativeResize="0"/>
          <p:nvPr/>
        </p:nvPicPr>
        <p:blipFill>
          <a:blip r:embed="rId3">
            <a:alphaModFix/>
          </a:blip>
          <a:stretch>
            <a:fillRect/>
          </a:stretch>
        </p:blipFill>
        <p:spPr>
          <a:xfrm>
            <a:off x="651300" y="0"/>
            <a:ext cx="3761850" cy="5143499"/>
          </a:xfrm>
          <a:prstGeom prst="rect">
            <a:avLst/>
          </a:prstGeom>
          <a:noFill/>
          <a:ln w="28575" cap="flat" cmpd="sng">
            <a:solidFill>
              <a:srgbClr val="FFFFFF"/>
            </a:solidFill>
            <a:prstDash val="solid"/>
            <a:round/>
            <a:headEnd type="none" w="sm" len="sm"/>
            <a:tailEnd type="none" w="sm" len="sm"/>
          </a:ln>
        </p:spPr>
      </p:pic>
      <p:pic>
        <p:nvPicPr>
          <p:cNvPr id="374" name="Google Shape;374;p53"/>
          <p:cNvPicPr preferRelativeResize="0"/>
          <p:nvPr/>
        </p:nvPicPr>
        <p:blipFill>
          <a:blip r:embed="rId4">
            <a:alphaModFix/>
          </a:blip>
          <a:stretch>
            <a:fillRect/>
          </a:stretch>
        </p:blipFill>
        <p:spPr>
          <a:xfrm>
            <a:off x="5259975" y="0"/>
            <a:ext cx="2894611" cy="5143500"/>
          </a:xfrm>
          <a:prstGeom prst="rect">
            <a:avLst/>
          </a:prstGeom>
          <a:noFill/>
          <a:ln w="28575" cap="flat" cmpd="sng">
            <a:solidFill>
              <a:srgbClr val="FFFFFF"/>
            </a:solidFill>
            <a:prstDash val="solid"/>
            <a:round/>
            <a:headEnd type="none" w="sm" len="sm"/>
            <a:tailEnd type="none" w="sm" len="sm"/>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4"/>
          <p:cNvSpPr txBox="1">
            <a:spLocks noGrp="1"/>
          </p:cNvSpPr>
          <p:nvPr>
            <p:ph type="title"/>
          </p:nvPr>
        </p:nvSpPr>
        <p:spPr>
          <a:xfrm>
            <a:off x="928650" y="1620575"/>
            <a:ext cx="6838200" cy="10344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US" b="1"/>
              <a:t>Simultaneous Invention</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5"/>
          <p:cNvSpPr txBox="1">
            <a:spLocks noGrp="1"/>
          </p:cNvSpPr>
          <p:nvPr>
            <p:ph type="title"/>
          </p:nvPr>
        </p:nvSpPr>
        <p:spPr>
          <a:xfrm>
            <a:off x="928650" y="1620575"/>
            <a:ext cx="6838200" cy="10344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US" b="1"/>
              <a:t>2010s</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6"/>
          <p:cNvSpPr/>
          <p:nvPr/>
        </p:nvSpPr>
        <p:spPr>
          <a:xfrm>
            <a:off x="293450" y="1149100"/>
            <a:ext cx="2755800" cy="3381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CNCF Cloud Native Definition </a:t>
            </a:r>
            <a:r>
              <a:rPr lang="en-US" u="sng">
                <a:solidFill>
                  <a:schemeClr val="hlink"/>
                </a:solidFill>
                <a:hlinkClick r:id="rId3"/>
              </a:rPr>
              <a:t>v1.0</a:t>
            </a:r>
            <a:endParaRPr/>
          </a:p>
        </p:txBody>
      </p:sp>
      <p:sp>
        <p:nvSpPr>
          <p:cNvPr id="391" name="Google Shape;391;p56"/>
          <p:cNvSpPr txBox="1"/>
          <p:nvPr/>
        </p:nvSpPr>
        <p:spPr>
          <a:xfrm>
            <a:off x="387950" y="1270500"/>
            <a:ext cx="2628300" cy="1728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Cloud native technologies empower organizations to </a:t>
            </a:r>
            <a:r>
              <a:rPr lang="en-US" sz="1500" b="1">
                <a:solidFill>
                  <a:srgbClr val="DF156C"/>
                </a:solidFill>
                <a:highlight>
                  <a:srgbClr val="FFFF00"/>
                </a:highlight>
                <a:latin typeface="Century Gothic"/>
                <a:ea typeface="Century Gothic"/>
                <a:cs typeface="Century Gothic"/>
                <a:sym typeface="Century Gothic"/>
              </a:rPr>
              <a:t>build and run scalable applications</a:t>
            </a:r>
            <a:r>
              <a:rPr lang="en-US" sz="1500">
                <a:solidFill>
                  <a:srgbClr val="434343"/>
                </a:solidFill>
                <a:latin typeface="Century Gothic"/>
                <a:ea typeface="Century Gothic"/>
                <a:cs typeface="Century Gothic"/>
                <a:sym typeface="Century Gothic"/>
              </a:rPr>
              <a:t> in modern, dynamic environments such as public, private, and hybrid clouds. Containers, service meshes, microservices, immutable infrastructure, and declarative APIs exemplify this approach.</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
        <p:nvSpPr>
          <p:cNvPr id="392" name="Google Shape;392;p56"/>
          <p:cNvSpPr/>
          <p:nvPr/>
        </p:nvSpPr>
        <p:spPr>
          <a:xfrm>
            <a:off x="0" y="0"/>
            <a:ext cx="9144000" cy="875700"/>
          </a:xfrm>
          <a:prstGeom prst="rect">
            <a:avLst/>
          </a:prstGeom>
          <a:gradFill>
            <a:gsLst>
              <a:gs pos="0">
                <a:srgbClr val="252A60"/>
              </a:gs>
              <a:gs pos="100000">
                <a:srgbClr val="DF156C"/>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393" name="Google Shape;393;p56"/>
          <p:cNvSpPr/>
          <p:nvPr/>
        </p:nvSpPr>
        <p:spPr>
          <a:xfrm>
            <a:off x="199375" y="219850"/>
            <a:ext cx="6756900" cy="64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700" b="1">
                <a:solidFill>
                  <a:srgbClr val="FFFFFF"/>
                </a:solidFill>
                <a:latin typeface="Century Gothic"/>
                <a:ea typeface="Century Gothic"/>
                <a:cs typeface="Century Gothic"/>
                <a:sym typeface="Century Gothic"/>
              </a:rPr>
              <a:t>CNCF Cloud Native Definition </a:t>
            </a:r>
            <a:r>
              <a:rPr lang="en-US" sz="2700" b="1">
                <a:solidFill>
                  <a:srgbClr val="FFFFFF"/>
                </a:solidFill>
                <a:uFill>
                  <a:noFill/>
                </a:uFill>
                <a:latin typeface="Century Gothic"/>
                <a:ea typeface="Century Gothic"/>
                <a:cs typeface="Century Gothic"/>
                <a:sym typeface="Century Gothic"/>
                <a:hlinkClick r:id="rId3"/>
              </a:rPr>
              <a:t>v1.0</a:t>
            </a:r>
            <a:endParaRPr sz="2700" b="1">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SzPts val="3600"/>
              <a:buFont typeface="Century Gothic"/>
              <a:buNone/>
            </a:pPr>
            <a:endParaRPr sz="3600" b="1">
              <a:solidFill>
                <a:srgbClr val="FFFFFF"/>
              </a:solidFill>
              <a:latin typeface="Century Gothic"/>
              <a:ea typeface="Century Gothic"/>
              <a:cs typeface="Century Gothic"/>
              <a:sym typeface="Century Gothic"/>
            </a:endParaRPr>
          </a:p>
        </p:txBody>
      </p:sp>
      <p:sp>
        <p:nvSpPr>
          <p:cNvPr id="394" name="Google Shape;394;p56"/>
          <p:cNvSpPr/>
          <p:nvPr/>
        </p:nvSpPr>
        <p:spPr>
          <a:xfrm>
            <a:off x="3242575" y="1149100"/>
            <a:ext cx="2628300" cy="3381900"/>
          </a:xfrm>
          <a:prstGeom prst="rect">
            <a:avLst/>
          </a:prstGeom>
          <a:noFill/>
          <a:ln w="28575" cap="flat" cmpd="sng">
            <a:solidFill>
              <a:srgbClr val="7412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6"/>
          <p:cNvSpPr/>
          <p:nvPr/>
        </p:nvSpPr>
        <p:spPr>
          <a:xfrm>
            <a:off x="6064200" y="1149100"/>
            <a:ext cx="2755800" cy="3381900"/>
          </a:xfrm>
          <a:prstGeom prst="rect">
            <a:avLst/>
          </a:prstGeom>
          <a:noFill/>
          <a:ln w="28575" cap="flat" cmpd="sng">
            <a:solidFill>
              <a:srgbClr val="3C17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6"/>
          <p:cNvSpPr txBox="1">
            <a:spLocks noGrp="1"/>
          </p:cNvSpPr>
          <p:nvPr>
            <p:ph type="body" idx="1"/>
          </p:nvPr>
        </p:nvSpPr>
        <p:spPr>
          <a:xfrm>
            <a:off x="6216500" y="1236450"/>
            <a:ext cx="25194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Clr>
                <a:schemeClr val="dk1"/>
              </a:buClr>
              <a:buSzPts val="1100"/>
              <a:buFont typeface="Arial"/>
              <a:buNone/>
            </a:pPr>
            <a:r>
              <a:rPr lang="en-US" sz="1500">
                <a:solidFill>
                  <a:srgbClr val="434343"/>
                </a:solidFill>
              </a:rPr>
              <a:t>The Cloud Native Computing Foundation seeks to drive adoption of this paradigm by fostering and sustaining an ecosystem of open source, vendor-neutral projects. We democratize state-of-the-art patterns to make these innovations accessible </a:t>
            </a:r>
            <a:br>
              <a:rPr lang="en-US" sz="1500">
                <a:solidFill>
                  <a:srgbClr val="434343"/>
                </a:solidFill>
              </a:rPr>
            </a:br>
            <a:r>
              <a:rPr lang="en-US" sz="1500">
                <a:solidFill>
                  <a:srgbClr val="434343"/>
                </a:solidFill>
              </a:rPr>
              <a:t>for everyone.</a:t>
            </a:r>
            <a:endParaRPr sz="1500">
              <a:solidFill>
                <a:srgbClr val="434343"/>
              </a:solidFill>
            </a:endParaRPr>
          </a:p>
          <a:p>
            <a:pPr marL="0" lvl="0" indent="0" algn="l" rtl="0">
              <a:spcBef>
                <a:spcPts val="800"/>
              </a:spcBef>
              <a:spcAft>
                <a:spcPts val="0"/>
              </a:spcAft>
              <a:buNone/>
            </a:pPr>
            <a:endParaRPr sz="1500">
              <a:solidFill>
                <a:srgbClr val="434343"/>
              </a:solidFill>
            </a:endParaRPr>
          </a:p>
        </p:txBody>
      </p:sp>
      <p:sp>
        <p:nvSpPr>
          <p:cNvPr id="397" name="Google Shape;397;p56"/>
          <p:cNvSpPr txBox="1"/>
          <p:nvPr/>
        </p:nvSpPr>
        <p:spPr>
          <a:xfrm>
            <a:off x="3400075" y="1307600"/>
            <a:ext cx="2389500" cy="207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These techniques enable loosely coupled systems that are resilient, manageable, and observable. Combined with robust automation, they allow engineers to make high-impact changes frequently and predictably with minimal toil.</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2" name="Google Shape;402;p57"/>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2519095" y="152401"/>
            <a:ext cx="4105810" cy="483869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p58"/>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3999" cy="514349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9"/>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9"/>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Alibaba Sigma</a:t>
            </a:r>
            <a:endParaRPr sz="3500" b="1"/>
          </a:p>
        </p:txBody>
      </p:sp>
      <p:sp>
        <p:nvSpPr>
          <p:cNvPr id="414" name="Google Shape;414;p5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CoreOS Fleet</a:t>
            </a:r>
            <a:endParaRPr/>
          </a:p>
        </p:txBody>
      </p:sp>
      <p:grpSp>
        <p:nvGrpSpPr>
          <p:cNvPr id="415" name="Google Shape;415;p59"/>
          <p:cNvGrpSpPr/>
          <p:nvPr/>
        </p:nvGrpSpPr>
        <p:grpSpPr>
          <a:xfrm>
            <a:off x="630838" y="1360732"/>
            <a:ext cx="7915606" cy="2856849"/>
            <a:chOff x="1421525" y="1993300"/>
            <a:chExt cx="4772750" cy="1722550"/>
          </a:xfrm>
        </p:grpSpPr>
        <p:sp>
          <p:nvSpPr>
            <p:cNvPr id="416" name="Google Shape;416;p59"/>
            <p:cNvSpPr/>
            <p:nvPr/>
          </p:nvSpPr>
          <p:spPr>
            <a:xfrm>
              <a:off x="4267200" y="2048900"/>
              <a:ext cx="1331900" cy="841950"/>
            </a:xfrm>
            <a:custGeom>
              <a:avLst/>
              <a:gdLst/>
              <a:ahLst/>
              <a:cxnLst/>
              <a:rect l="l" t="t" r="r" b="b"/>
              <a:pathLst>
                <a:path w="53276" h="33678" extrusionOk="0">
                  <a:moveTo>
                    <a:pt x="4745" y="33677"/>
                  </a:moveTo>
                  <a:cubicBezTo>
                    <a:pt x="4363" y="33604"/>
                    <a:pt x="3907" y="33376"/>
                    <a:pt x="3519" y="33068"/>
                  </a:cubicBezTo>
                  <a:cubicBezTo>
                    <a:pt x="1" y="29624"/>
                    <a:pt x="4517" y="25644"/>
                    <a:pt x="9643" y="23345"/>
                  </a:cubicBezTo>
                  <a:lnTo>
                    <a:pt x="9643" y="16839"/>
                  </a:lnTo>
                  <a:cubicBezTo>
                    <a:pt x="10869" y="17529"/>
                    <a:pt x="11485" y="17603"/>
                    <a:pt x="11559" y="17757"/>
                  </a:cubicBezTo>
                  <a:lnTo>
                    <a:pt x="15539" y="13777"/>
                  </a:lnTo>
                  <a:lnTo>
                    <a:pt x="14239" y="10407"/>
                  </a:lnTo>
                  <a:cubicBezTo>
                    <a:pt x="25797" y="6353"/>
                    <a:pt x="30468" y="4819"/>
                    <a:pt x="39882" y="3210"/>
                  </a:cubicBezTo>
                  <a:lnTo>
                    <a:pt x="38200" y="1609"/>
                  </a:lnTo>
                  <a:lnTo>
                    <a:pt x="41028" y="1"/>
                  </a:lnTo>
                  <a:cubicBezTo>
                    <a:pt x="47306" y="2145"/>
                    <a:pt x="53276" y="2681"/>
                    <a:pt x="52204" y="8035"/>
                  </a:cubicBezTo>
                  <a:cubicBezTo>
                    <a:pt x="52512" y="4437"/>
                    <a:pt x="48070" y="3063"/>
                    <a:pt x="41182" y="1073"/>
                  </a:cubicBezTo>
                  <a:lnTo>
                    <a:pt x="39882" y="1911"/>
                  </a:lnTo>
                  <a:lnTo>
                    <a:pt x="42408" y="3981"/>
                  </a:lnTo>
                  <a:cubicBezTo>
                    <a:pt x="31158" y="5971"/>
                    <a:pt x="24189" y="8189"/>
                    <a:pt x="15921" y="11097"/>
                  </a:cubicBezTo>
                  <a:lnTo>
                    <a:pt x="17067" y="14005"/>
                  </a:lnTo>
                  <a:lnTo>
                    <a:pt x="12939" y="18139"/>
                  </a:lnTo>
                  <a:cubicBezTo>
                    <a:pt x="13623" y="18293"/>
                    <a:pt x="20826" y="20819"/>
                    <a:pt x="28324" y="15459"/>
                  </a:cubicBezTo>
                  <a:cubicBezTo>
                    <a:pt x="28397" y="15459"/>
                    <a:pt x="28478" y="15385"/>
                    <a:pt x="28478" y="15311"/>
                  </a:cubicBezTo>
                  <a:cubicBezTo>
                    <a:pt x="28243" y="14930"/>
                    <a:pt x="27788" y="14541"/>
                    <a:pt x="27178" y="14005"/>
                  </a:cubicBezTo>
                  <a:cubicBezTo>
                    <a:pt x="29315" y="14159"/>
                    <a:pt x="30776" y="16149"/>
                    <a:pt x="30468" y="18139"/>
                  </a:cubicBezTo>
                  <a:lnTo>
                    <a:pt x="29469" y="18139"/>
                  </a:lnTo>
                  <a:cubicBezTo>
                    <a:pt x="29623" y="17529"/>
                    <a:pt x="29469" y="16765"/>
                    <a:pt x="29168" y="16303"/>
                  </a:cubicBezTo>
                  <a:cubicBezTo>
                    <a:pt x="23426" y="20591"/>
                    <a:pt x="16611" y="21201"/>
                    <a:pt x="10869" y="19211"/>
                  </a:cubicBezTo>
                  <a:lnTo>
                    <a:pt x="10869" y="24263"/>
                  </a:lnTo>
                  <a:cubicBezTo>
                    <a:pt x="8115" y="25262"/>
                    <a:pt x="3063" y="28324"/>
                    <a:pt x="3137" y="31305"/>
                  </a:cubicBezTo>
                  <a:cubicBezTo>
                    <a:pt x="3291" y="32759"/>
                    <a:pt x="4055" y="33295"/>
                    <a:pt x="4745" y="336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9"/>
            <p:cNvSpPr/>
            <p:nvPr/>
          </p:nvSpPr>
          <p:spPr>
            <a:xfrm>
              <a:off x="1421525" y="1993300"/>
              <a:ext cx="4772750" cy="1722550"/>
            </a:xfrm>
            <a:custGeom>
              <a:avLst/>
              <a:gdLst/>
              <a:ahLst/>
              <a:cxnLst/>
              <a:rect l="l" t="t" r="r" b="b"/>
              <a:pathLst>
                <a:path w="190910" h="68902" extrusionOk="0">
                  <a:moveTo>
                    <a:pt x="142151" y="34602"/>
                  </a:moveTo>
                  <a:cubicBezTo>
                    <a:pt x="135872" y="37818"/>
                    <a:pt x="129902" y="40344"/>
                    <a:pt x="120716" y="40726"/>
                  </a:cubicBezTo>
                  <a:cubicBezTo>
                    <a:pt x="108776" y="40498"/>
                    <a:pt x="106859" y="32457"/>
                    <a:pt x="112528" y="24042"/>
                  </a:cubicBezTo>
                  <a:cubicBezTo>
                    <a:pt x="117882" y="15539"/>
                    <a:pt x="126384" y="7961"/>
                    <a:pt x="139933" y="3143"/>
                  </a:cubicBezTo>
                  <a:cubicBezTo>
                    <a:pt x="143832" y="1763"/>
                    <a:pt x="149655" y="154"/>
                    <a:pt x="155163" y="81"/>
                  </a:cubicBezTo>
                  <a:cubicBezTo>
                    <a:pt x="163203" y="0"/>
                    <a:pt x="170936" y="2526"/>
                    <a:pt x="170473" y="10259"/>
                  </a:cubicBezTo>
                  <a:cubicBezTo>
                    <a:pt x="170172" y="16155"/>
                    <a:pt x="161669" y="24497"/>
                    <a:pt x="157233" y="30541"/>
                  </a:cubicBezTo>
                  <a:cubicBezTo>
                    <a:pt x="155317" y="33148"/>
                    <a:pt x="155015" y="34829"/>
                    <a:pt x="158225" y="34682"/>
                  </a:cubicBezTo>
                  <a:cubicBezTo>
                    <a:pt x="170091" y="33911"/>
                    <a:pt x="180812" y="29777"/>
                    <a:pt x="190762" y="25489"/>
                  </a:cubicBezTo>
                  <a:cubicBezTo>
                    <a:pt x="184022" y="30085"/>
                    <a:pt x="149193" y="47540"/>
                    <a:pt x="149039" y="35600"/>
                  </a:cubicBezTo>
                  <a:cubicBezTo>
                    <a:pt x="149119" y="34139"/>
                    <a:pt x="149802" y="32538"/>
                    <a:pt x="150875" y="30849"/>
                  </a:cubicBezTo>
                  <a:cubicBezTo>
                    <a:pt x="152027" y="29167"/>
                    <a:pt x="153555" y="27332"/>
                    <a:pt x="155163" y="25569"/>
                  </a:cubicBezTo>
                  <a:cubicBezTo>
                    <a:pt x="157535" y="22815"/>
                    <a:pt x="163431" y="16309"/>
                    <a:pt x="165347" y="12322"/>
                  </a:cubicBezTo>
                  <a:cubicBezTo>
                    <a:pt x="168711" y="4898"/>
                    <a:pt x="161213" y="4516"/>
                    <a:pt x="154855" y="2218"/>
                  </a:cubicBezTo>
                  <a:lnTo>
                    <a:pt x="152027" y="3826"/>
                  </a:lnTo>
                  <a:lnTo>
                    <a:pt x="153709" y="5434"/>
                  </a:lnTo>
                  <a:cubicBezTo>
                    <a:pt x="144295" y="7043"/>
                    <a:pt x="139624" y="8570"/>
                    <a:pt x="128066" y="12631"/>
                  </a:cubicBezTo>
                  <a:lnTo>
                    <a:pt x="129366" y="16001"/>
                  </a:lnTo>
                  <a:lnTo>
                    <a:pt x="125386" y="19981"/>
                  </a:lnTo>
                  <a:cubicBezTo>
                    <a:pt x="125312" y="19827"/>
                    <a:pt x="124696" y="19747"/>
                    <a:pt x="123476" y="19063"/>
                  </a:cubicBezTo>
                  <a:lnTo>
                    <a:pt x="123476" y="25569"/>
                  </a:lnTo>
                  <a:cubicBezTo>
                    <a:pt x="118344" y="27868"/>
                    <a:pt x="113828" y="31848"/>
                    <a:pt x="117346" y="35292"/>
                  </a:cubicBezTo>
                  <a:cubicBezTo>
                    <a:pt x="117734" y="35600"/>
                    <a:pt x="118190" y="35828"/>
                    <a:pt x="118572" y="35901"/>
                  </a:cubicBezTo>
                  <a:cubicBezTo>
                    <a:pt x="124924" y="39500"/>
                    <a:pt x="142151" y="34602"/>
                    <a:pt x="142151" y="34602"/>
                  </a:cubicBezTo>
                  <a:close/>
                  <a:moveTo>
                    <a:pt x="36739" y="52364"/>
                  </a:moveTo>
                  <a:lnTo>
                    <a:pt x="36739" y="48458"/>
                  </a:lnTo>
                  <a:lnTo>
                    <a:pt x="42482" y="48458"/>
                  </a:lnTo>
                  <a:lnTo>
                    <a:pt x="42482" y="52364"/>
                  </a:lnTo>
                  <a:close/>
                  <a:moveTo>
                    <a:pt x="36893" y="68513"/>
                  </a:moveTo>
                  <a:lnTo>
                    <a:pt x="36893" y="54502"/>
                  </a:lnTo>
                  <a:lnTo>
                    <a:pt x="42254" y="54502"/>
                  </a:lnTo>
                  <a:lnTo>
                    <a:pt x="42254" y="68513"/>
                  </a:lnTo>
                  <a:close/>
                  <a:moveTo>
                    <a:pt x="100199" y="61162"/>
                  </a:moveTo>
                  <a:cubicBezTo>
                    <a:pt x="100199" y="59862"/>
                    <a:pt x="99898" y="58871"/>
                    <a:pt x="99207" y="58107"/>
                  </a:cubicBezTo>
                  <a:cubicBezTo>
                    <a:pt x="98517" y="57336"/>
                    <a:pt x="97526" y="56954"/>
                    <a:pt x="96373" y="56954"/>
                  </a:cubicBezTo>
                  <a:lnTo>
                    <a:pt x="96300" y="56954"/>
                  </a:lnTo>
                  <a:cubicBezTo>
                    <a:pt x="95073" y="57035"/>
                    <a:pt x="94155" y="57336"/>
                    <a:pt x="93465" y="58107"/>
                  </a:cubicBezTo>
                  <a:cubicBezTo>
                    <a:pt x="92775" y="58871"/>
                    <a:pt x="92474" y="59943"/>
                    <a:pt x="92474" y="61323"/>
                  </a:cubicBezTo>
                  <a:cubicBezTo>
                    <a:pt x="92474" y="62697"/>
                    <a:pt x="92775" y="63769"/>
                    <a:pt x="93465" y="64532"/>
                  </a:cubicBezTo>
                  <a:cubicBezTo>
                    <a:pt x="94155" y="65303"/>
                    <a:pt x="95073" y="65605"/>
                    <a:pt x="96300" y="65605"/>
                  </a:cubicBezTo>
                  <a:cubicBezTo>
                    <a:pt x="97526" y="65605"/>
                    <a:pt x="98517" y="65223"/>
                    <a:pt x="99207" y="64459"/>
                  </a:cubicBezTo>
                  <a:cubicBezTo>
                    <a:pt x="99898" y="63688"/>
                    <a:pt x="100199" y="62542"/>
                    <a:pt x="100199" y="61162"/>
                  </a:cubicBezTo>
                  <a:close/>
                  <a:moveTo>
                    <a:pt x="96300" y="54428"/>
                  </a:moveTo>
                  <a:cubicBezTo>
                    <a:pt x="97030" y="54274"/>
                    <a:pt x="97774" y="54194"/>
                    <a:pt x="98517" y="54200"/>
                  </a:cubicBezTo>
                  <a:cubicBezTo>
                    <a:pt x="100735" y="54200"/>
                    <a:pt x="102497" y="54810"/>
                    <a:pt x="103797" y="56110"/>
                  </a:cubicBezTo>
                  <a:cubicBezTo>
                    <a:pt x="105023" y="57417"/>
                    <a:pt x="105714" y="59172"/>
                    <a:pt x="105714" y="61397"/>
                  </a:cubicBezTo>
                  <a:cubicBezTo>
                    <a:pt x="105714" y="63769"/>
                    <a:pt x="105104" y="65605"/>
                    <a:pt x="103797" y="66904"/>
                  </a:cubicBezTo>
                  <a:cubicBezTo>
                    <a:pt x="102571" y="68204"/>
                    <a:pt x="100816" y="68894"/>
                    <a:pt x="98591" y="68894"/>
                  </a:cubicBezTo>
                  <a:cubicBezTo>
                    <a:pt x="97827" y="68894"/>
                    <a:pt x="97063" y="68740"/>
                    <a:pt x="96300" y="68586"/>
                  </a:cubicBezTo>
                  <a:lnTo>
                    <a:pt x="95147" y="68131"/>
                  </a:lnTo>
                  <a:cubicBezTo>
                    <a:pt x="94155" y="67595"/>
                    <a:pt x="93237" y="66904"/>
                    <a:pt x="92467" y="65913"/>
                  </a:cubicBezTo>
                  <a:lnTo>
                    <a:pt x="92467" y="67440"/>
                  </a:lnTo>
                  <a:cubicBezTo>
                    <a:pt x="92467" y="67829"/>
                    <a:pt x="92393" y="68204"/>
                    <a:pt x="92313" y="68513"/>
                  </a:cubicBezTo>
                  <a:lnTo>
                    <a:pt x="86959" y="68513"/>
                  </a:lnTo>
                  <a:cubicBezTo>
                    <a:pt x="87033" y="67976"/>
                    <a:pt x="87033" y="67440"/>
                    <a:pt x="87113" y="66904"/>
                  </a:cubicBezTo>
                  <a:cubicBezTo>
                    <a:pt x="87113" y="66368"/>
                    <a:pt x="87187" y="65832"/>
                    <a:pt x="87187" y="65377"/>
                  </a:cubicBezTo>
                  <a:lnTo>
                    <a:pt x="87187" y="48458"/>
                  </a:lnTo>
                  <a:lnTo>
                    <a:pt x="92467" y="48458"/>
                  </a:lnTo>
                  <a:lnTo>
                    <a:pt x="92467" y="56492"/>
                  </a:lnTo>
                  <a:cubicBezTo>
                    <a:pt x="93311" y="55728"/>
                    <a:pt x="94229" y="55118"/>
                    <a:pt x="95227" y="54736"/>
                  </a:cubicBezTo>
                  <a:cubicBezTo>
                    <a:pt x="95609" y="54582"/>
                    <a:pt x="95911" y="54502"/>
                    <a:pt x="96300" y="54428"/>
                  </a:cubicBezTo>
                  <a:close/>
                  <a:moveTo>
                    <a:pt x="157233" y="56190"/>
                  </a:moveTo>
                  <a:cubicBezTo>
                    <a:pt x="160061" y="56190"/>
                    <a:pt x="162359" y="58562"/>
                    <a:pt x="162359" y="61397"/>
                  </a:cubicBezTo>
                  <a:cubicBezTo>
                    <a:pt x="162359" y="64224"/>
                    <a:pt x="160061" y="66522"/>
                    <a:pt x="157233" y="66522"/>
                  </a:cubicBezTo>
                  <a:cubicBezTo>
                    <a:pt x="154399" y="66522"/>
                    <a:pt x="152027" y="64231"/>
                    <a:pt x="152027" y="61397"/>
                  </a:cubicBezTo>
                  <a:cubicBezTo>
                    <a:pt x="152027" y="58562"/>
                    <a:pt x="154399" y="56190"/>
                    <a:pt x="157233" y="56190"/>
                  </a:cubicBezTo>
                  <a:close/>
                  <a:moveTo>
                    <a:pt x="157233" y="68894"/>
                  </a:moveTo>
                  <a:cubicBezTo>
                    <a:pt x="161361" y="68894"/>
                    <a:pt x="164731" y="65531"/>
                    <a:pt x="164731" y="61397"/>
                  </a:cubicBezTo>
                  <a:cubicBezTo>
                    <a:pt x="164731" y="57182"/>
                    <a:pt x="161361" y="53818"/>
                    <a:pt x="157233" y="53818"/>
                  </a:cubicBezTo>
                  <a:cubicBezTo>
                    <a:pt x="153092" y="53818"/>
                    <a:pt x="149648" y="57182"/>
                    <a:pt x="149648" y="61397"/>
                  </a:cubicBezTo>
                  <a:cubicBezTo>
                    <a:pt x="149655" y="65531"/>
                    <a:pt x="153092" y="68894"/>
                    <a:pt x="157233" y="68894"/>
                  </a:cubicBezTo>
                  <a:close/>
                  <a:moveTo>
                    <a:pt x="129674" y="66368"/>
                  </a:moveTo>
                  <a:lnTo>
                    <a:pt x="132046" y="66368"/>
                  </a:lnTo>
                  <a:lnTo>
                    <a:pt x="132046" y="68513"/>
                  </a:lnTo>
                  <a:lnTo>
                    <a:pt x="129674" y="68513"/>
                  </a:lnTo>
                  <a:close/>
                  <a:moveTo>
                    <a:pt x="147739" y="66750"/>
                  </a:moveTo>
                  <a:cubicBezTo>
                    <a:pt x="146975" y="67367"/>
                    <a:pt x="145440" y="68894"/>
                    <a:pt x="142459" y="68894"/>
                  </a:cubicBezTo>
                  <a:cubicBezTo>
                    <a:pt x="138633" y="68894"/>
                    <a:pt x="134954" y="65913"/>
                    <a:pt x="134954" y="61397"/>
                  </a:cubicBezTo>
                  <a:cubicBezTo>
                    <a:pt x="134954" y="56881"/>
                    <a:pt x="138633" y="53818"/>
                    <a:pt x="142459" y="53818"/>
                  </a:cubicBezTo>
                  <a:cubicBezTo>
                    <a:pt x="145293" y="53818"/>
                    <a:pt x="146975" y="55346"/>
                    <a:pt x="147739" y="55963"/>
                  </a:cubicBezTo>
                  <a:cubicBezTo>
                    <a:pt x="147283" y="56653"/>
                    <a:pt x="146894" y="57872"/>
                    <a:pt x="146740" y="58408"/>
                  </a:cubicBezTo>
                  <a:cubicBezTo>
                    <a:pt x="145293" y="56492"/>
                    <a:pt x="143531" y="56190"/>
                    <a:pt x="142459" y="56190"/>
                  </a:cubicBezTo>
                  <a:cubicBezTo>
                    <a:pt x="139624" y="56190"/>
                    <a:pt x="137326" y="58562"/>
                    <a:pt x="137326" y="61397"/>
                  </a:cubicBezTo>
                  <a:cubicBezTo>
                    <a:pt x="137326" y="64151"/>
                    <a:pt x="139624" y="66522"/>
                    <a:pt x="142459" y="66522"/>
                  </a:cubicBezTo>
                  <a:cubicBezTo>
                    <a:pt x="144067" y="66522"/>
                    <a:pt x="145595" y="65832"/>
                    <a:pt x="146740" y="64305"/>
                  </a:cubicBezTo>
                  <a:cubicBezTo>
                    <a:pt x="147049" y="65531"/>
                    <a:pt x="147511" y="66295"/>
                    <a:pt x="147739" y="66750"/>
                  </a:cubicBezTo>
                  <a:close/>
                  <a:moveTo>
                    <a:pt x="168101" y="68513"/>
                  </a:moveTo>
                  <a:lnTo>
                    <a:pt x="168101" y="54502"/>
                  </a:lnTo>
                  <a:lnTo>
                    <a:pt x="170245" y="54502"/>
                  </a:lnTo>
                  <a:lnTo>
                    <a:pt x="170245" y="56492"/>
                  </a:lnTo>
                  <a:cubicBezTo>
                    <a:pt x="170701" y="55808"/>
                    <a:pt x="171318" y="55272"/>
                    <a:pt x="172001" y="54810"/>
                  </a:cubicBezTo>
                  <a:cubicBezTo>
                    <a:pt x="172785" y="54415"/>
                    <a:pt x="173649" y="54200"/>
                    <a:pt x="174534" y="54200"/>
                  </a:cubicBezTo>
                  <a:cubicBezTo>
                    <a:pt x="175525" y="54200"/>
                    <a:pt x="176370" y="54428"/>
                    <a:pt x="177060" y="54810"/>
                  </a:cubicBezTo>
                  <a:cubicBezTo>
                    <a:pt x="177743" y="55272"/>
                    <a:pt x="178206" y="55882"/>
                    <a:pt x="178514" y="56646"/>
                  </a:cubicBezTo>
                  <a:cubicBezTo>
                    <a:pt x="179579" y="55045"/>
                    <a:pt x="181040" y="54200"/>
                    <a:pt x="182795" y="54200"/>
                  </a:cubicBezTo>
                  <a:cubicBezTo>
                    <a:pt x="184176" y="54200"/>
                    <a:pt x="185248" y="54582"/>
                    <a:pt x="186012" y="55346"/>
                  </a:cubicBezTo>
                  <a:cubicBezTo>
                    <a:pt x="186775" y="56110"/>
                    <a:pt x="187164" y="57336"/>
                    <a:pt x="187164" y="58944"/>
                  </a:cubicBezTo>
                  <a:lnTo>
                    <a:pt x="187164" y="68513"/>
                  </a:lnTo>
                  <a:lnTo>
                    <a:pt x="184785" y="68513"/>
                  </a:lnTo>
                  <a:lnTo>
                    <a:pt x="184785" y="59708"/>
                  </a:lnTo>
                  <a:cubicBezTo>
                    <a:pt x="184785" y="58716"/>
                    <a:pt x="184712" y="58100"/>
                    <a:pt x="184558" y="57644"/>
                  </a:cubicBezTo>
                  <a:cubicBezTo>
                    <a:pt x="184390" y="57229"/>
                    <a:pt x="184095" y="56881"/>
                    <a:pt x="183713" y="56646"/>
                  </a:cubicBezTo>
                  <a:cubicBezTo>
                    <a:pt x="183271" y="56398"/>
                    <a:pt x="182769" y="56264"/>
                    <a:pt x="182259" y="56264"/>
                  </a:cubicBezTo>
                  <a:cubicBezTo>
                    <a:pt x="181268" y="56264"/>
                    <a:pt x="180504" y="56572"/>
                    <a:pt x="179814" y="57262"/>
                  </a:cubicBezTo>
                  <a:cubicBezTo>
                    <a:pt x="179197" y="57872"/>
                    <a:pt x="178815" y="58944"/>
                    <a:pt x="178815" y="60398"/>
                  </a:cubicBezTo>
                  <a:lnTo>
                    <a:pt x="178815" y="68513"/>
                  </a:lnTo>
                  <a:lnTo>
                    <a:pt x="176443" y="68513"/>
                  </a:lnTo>
                  <a:lnTo>
                    <a:pt x="176443" y="59407"/>
                  </a:lnTo>
                  <a:cubicBezTo>
                    <a:pt x="176443" y="58335"/>
                    <a:pt x="176289" y="57571"/>
                    <a:pt x="175907" y="57028"/>
                  </a:cubicBezTo>
                  <a:cubicBezTo>
                    <a:pt x="175525" y="56492"/>
                    <a:pt x="174835" y="56264"/>
                    <a:pt x="173991" y="56264"/>
                  </a:cubicBezTo>
                  <a:cubicBezTo>
                    <a:pt x="173308" y="56264"/>
                    <a:pt x="172691" y="56418"/>
                    <a:pt x="172155" y="56800"/>
                  </a:cubicBezTo>
                  <a:cubicBezTo>
                    <a:pt x="171545" y="57108"/>
                    <a:pt x="171163" y="57644"/>
                    <a:pt x="170929" y="58335"/>
                  </a:cubicBezTo>
                  <a:cubicBezTo>
                    <a:pt x="170627" y="59018"/>
                    <a:pt x="170547" y="60016"/>
                    <a:pt x="170547" y="61243"/>
                  </a:cubicBezTo>
                  <a:lnTo>
                    <a:pt x="170547" y="68513"/>
                  </a:lnTo>
                  <a:lnTo>
                    <a:pt x="168101" y="68513"/>
                  </a:lnTo>
                  <a:close/>
                  <a:moveTo>
                    <a:pt x="186239" y="51440"/>
                  </a:moveTo>
                  <a:lnTo>
                    <a:pt x="186239" y="48760"/>
                  </a:lnTo>
                  <a:lnTo>
                    <a:pt x="185248" y="48760"/>
                  </a:lnTo>
                  <a:lnTo>
                    <a:pt x="185248" y="48458"/>
                  </a:lnTo>
                  <a:lnTo>
                    <a:pt x="187700" y="48458"/>
                  </a:lnTo>
                  <a:lnTo>
                    <a:pt x="187700" y="48760"/>
                  </a:lnTo>
                  <a:lnTo>
                    <a:pt x="186702" y="48760"/>
                  </a:lnTo>
                  <a:lnTo>
                    <a:pt x="186702" y="51440"/>
                  </a:lnTo>
                  <a:close/>
                  <a:moveTo>
                    <a:pt x="188082" y="51440"/>
                  </a:moveTo>
                  <a:lnTo>
                    <a:pt x="188082" y="48458"/>
                  </a:lnTo>
                  <a:lnTo>
                    <a:pt x="188692" y="48458"/>
                  </a:lnTo>
                  <a:lnTo>
                    <a:pt x="189382" y="50602"/>
                  </a:lnTo>
                  <a:cubicBezTo>
                    <a:pt x="189456" y="50756"/>
                    <a:pt x="189456" y="50910"/>
                    <a:pt x="189536" y="50984"/>
                  </a:cubicBezTo>
                  <a:cubicBezTo>
                    <a:pt x="189536" y="50910"/>
                    <a:pt x="189610" y="50756"/>
                    <a:pt x="189690" y="50522"/>
                  </a:cubicBezTo>
                  <a:lnTo>
                    <a:pt x="190380" y="48458"/>
                  </a:lnTo>
                  <a:lnTo>
                    <a:pt x="190910" y="48458"/>
                  </a:lnTo>
                  <a:lnTo>
                    <a:pt x="190910" y="51446"/>
                  </a:lnTo>
                  <a:lnTo>
                    <a:pt x="190528" y="51446"/>
                  </a:lnTo>
                  <a:lnTo>
                    <a:pt x="190528" y="48920"/>
                  </a:lnTo>
                  <a:lnTo>
                    <a:pt x="189690" y="51446"/>
                  </a:lnTo>
                  <a:lnTo>
                    <a:pt x="189301" y="51446"/>
                  </a:lnTo>
                  <a:lnTo>
                    <a:pt x="188464" y="48920"/>
                  </a:lnTo>
                  <a:lnTo>
                    <a:pt x="188464" y="51446"/>
                  </a:lnTo>
                  <a:lnTo>
                    <a:pt x="188082" y="51446"/>
                  </a:lnTo>
                  <a:close/>
                  <a:moveTo>
                    <a:pt x="119644" y="66449"/>
                  </a:moveTo>
                  <a:cubicBezTo>
                    <a:pt x="119108" y="67286"/>
                    <a:pt x="118264" y="67829"/>
                    <a:pt x="117118" y="68285"/>
                  </a:cubicBezTo>
                  <a:cubicBezTo>
                    <a:pt x="116890" y="68358"/>
                    <a:pt x="116582" y="68439"/>
                    <a:pt x="116354" y="68513"/>
                  </a:cubicBezTo>
                  <a:cubicBezTo>
                    <a:pt x="115302" y="68774"/>
                    <a:pt x="114223" y="68901"/>
                    <a:pt x="113138" y="68894"/>
                  </a:cubicBezTo>
                  <a:cubicBezTo>
                    <a:pt x="111375" y="68894"/>
                    <a:pt x="110002" y="68513"/>
                    <a:pt x="109004" y="67749"/>
                  </a:cubicBezTo>
                  <a:cubicBezTo>
                    <a:pt x="108086" y="67059"/>
                    <a:pt x="107550" y="65986"/>
                    <a:pt x="107550" y="64606"/>
                  </a:cubicBezTo>
                  <a:cubicBezTo>
                    <a:pt x="107550" y="63769"/>
                    <a:pt x="107777" y="63005"/>
                    <a:pt x="108159" y="62315"/>
                  </a:cubicBezTo>
                  <a:cubicBezTo>
                    <a:pt x="108541" y="61698"/>
                    <a:pt x="109077" y="61162"/>
                    <a:pt x="109767" y="60706"/>
                  </a:cubicBezTo>
                  <a:cubicBezTo>
                    <a:pt x="110303" y="60325"/>
                    <a:pt x="111148" y="60097"/>
                    <a:pt x="112146" y="59943"/>
                  </a:cubicBezTo>
                  <a:cubicBezTo>
                    <a:pt x="113064" y="59789"/>
                    <a:pt x="114438" y="59708"/>
                    <a:pt x="116354" y="59708"/>
                  </a:cubicBezTo>
                  <a:lnTo>
                    <a:pt x="119563" y="59708"/>
                  </a:lnTo>
                  <a:lnTo>
                    <a:pt x="119563" y="59480"/>
                  </a:lnTo>
                  <a:lnTo>
                    <a:pt x="119563" y="59326"/>
                  </a:lnTo>
                  <a:cubicBezTo>
                    <a:pt x="119563" y="58562"/>
                    <a:pt x="119336" y="57953"/>
                    <a:pt x="118880" y="57571"/>
                  </a:cubicBezTo>
                  <a:cubicBezTo>
                    <a:pt x="118418" y="57182"/>
                    <a:pt x="117808" y="56954"/>
                    <a:pt x="116964" y="56954"/>
                  </a:cubicBezTo>
                  <a:cubicBezTo>
                    <a:pt x="116736" y="56954"/>
                    <a:pt x="116501" y="57035"/>
                    <a:pt x="116354" y="57035"/>
                  </a:cubicBezTo>
                  <a:cubicBezTo>
                    <a:pt x="115664" y="57035"/>
                    <a:pt x="115128" y="57182"/>
                    <a:pt x="114746" y="57417"/>
                  </a:cubicBezTo>
                  <a:cubicBezTo>
                    <a:pt x="114283" y="57644"/>
                    <a:pt x="113982" y="58107"/>
                    <a:pt x="113902" y="58716"/>
                  </a:cubicBezTo>
                  <a:lnTo>
                    <a:pt x="108467" y="58716"/>
                  </a:lnTo>
                  <a:cubicBezTo>
                    <a:pt x="108622" y="57182"/>
                    <a:pt x="109466" y="56036"/>
                    <a:pt x="110839" y="55272"/>
                  </a:cubicBezTo>
                  <a:cubicBezTo>
                    <a:pt x="112066" y="54582"/>
                    <a:pt x="113902" y="54274"/>
                    <a:pt x="116354" y="54200"/>
                  </a:cubicBezTo>
                  <a:lnTo>
                    <a:pt x="117044" y="54200"/>
                  </a:lnTo>
                  <a:cubicBezTo>
                    <a:pt x="119644" y="54200"/>
                    <a:pt x="121634" y="54663"/>
                    <a:pt x="122860" y="55500"/>
                  </a:cubicBezTo>
                  <a:cubicBezTo>
                    <a:pt x="124086" y="56344"/>
                    <a:pt x="124696" y="57718"/>
                    <a:pt x="124696" y="59561"/>
                  </a:cubicBezTo>
                  <a:lnTo>
                    <a:pt x="124696" y="66677"/>
                  </a:lnTo>
                  <a:cubicBezTo>
                    <a:pt x="124696" y="67059"/>
                    <a:pt x="124770" y="67440"/>
                    <a:pt x="124770" y="67749"/>
                  </a:cubicBezTo>
                  <a:cubicBezTo>
                    <a:pt x="124850" y="67976"/>
                    <a:pt x="124924" y="68285"/>
                    <a:pt x="125004" y="68513"/>
                  </a:cubicBezTo>
                  <a:lnTo>
                    <a:pt x="120026" y="68513"/>
                  </a:lnTo>
                  <a:cubicBezTo>
                    <a:pt x="119872" y="68285"/>
                    <a:pt x="119798" y="67976"/>
                    <a:pt x="119718" y="67675"/>
                  </a:cubicBezTo>
                  <a:cubicBezTo>
                    <a:pt x="119718" y="67440"/>
                    <a:pt x="119644" y="67059"/>
                    <a:pt x="119644" y="66750"/>
                  </a:cubicBezTo>
                  <a:close/>
                  <a:moveTo>
                    <a:pt x="116354" y="65832"/>
                  </a:moveTo>
                  <a:cubicBezTo>
                    <a:pt x="117272" y="65759"/>
                    <a:pt x="118036" y="65450"/>
                    <a:pt x="118572" y="64995"/>
                  </a:cubicBezTo>
                  <a:cubicBezTo>
                    <a:pt x="119181" y="64459"/>
                    <a:pt x="119563" y="63614"/>
                    <a:pt x="119563" y="62616"/>
                  </a:cubicBezTo>
                  <a:lnTo>
                    <a:pt x="119563" y="62315"/>
                  </a:lnTo>
                  <a:lnTo>
                    <a:pt x="119108" y="62315"/>
                  </a:lnTo>
                  <a:cubicBezTo>
                    <a:pt x="118036" y="62315"/>
                    <a:pt x="117118" y="62315"/>
                    <a:pt x="116354" y="62388"/>
                  </a:cubicBezTo>
                  <a:cubicBezTo>
                    <a:pt x="115510" y="62469"/>
                    <a:pt x="114900" y="62542"/>
                    <a:pt x="114438" y="62770"/>
                  </a:cubicBezTo>
                  <a:cubicBezTo>
                    <a:pt x="113600" y="63005"/>
                    <a:pt x="113138" y="63541"/>
                    <a:pt x="113138" y="64305"/>
                  </a:cubicBezTo>
                  <a:cubicBezTo>
                    <a:pt x="113138" y="64760"/>
                    <a:pt x="113366" y="65142"/>
                    <a:pt x="113828" y="65450"/>
                  </a:cubicBezTo>
                  <a:cubicBezTo>
                    <a:pt x="114283" y="65678"/>
                    <a:pt x="114974" y="65832"/>
                    <a:pt x="115818" y="65832"/>
                  </a:cubicBezTo>
                  <a:close/>
                  <a:moveTo>
                    <a:pt x="78463" y="66449"/>
                  </a:moveTo>
                  <a:cubicBezTo>
                    <a:pt x="77847" y="67286"/>
                    <a:pt x="77009" y="67829"/>
                    <a:pt x="75856" y="68285"/>
                  </a:cubicBezTo>
                  <a:cubicBezTo>
                    <a:pt x="75629" y="68358"/>
                    <a:pt x="75401" y="68439"/>
                    <a:pt x="75093" y="68513"/>
                  </a:cubicBezTo>
                  <a:cubicBezTo>
                    <a:pt x="74175" y="68740"/>
                    <a:pt x="73103" y="68894"/>
                    <a:pt x="71876" y="68894"/>
                  </a:cubicBezTo>
                  <a:cubicBezTo>
                    <a:pt x="70121" y="68894"/>
                    <a:pt x="68741" y="68513"/>
                    <a:pt x="67823" y="67749"/>
                  </a:cubicBezTo>
                  <a:cubicBezTo>
                    <a:pt x="66824" y="67059"/>
                    <a:pt x="66369" y="65986"/>
                    <a:pt x="66369" y="64606"/>
                  </a:cubicBezTo>
                  <a:cubicBezTo>
                    <a:pt x="66369" y="63769"/>
                    <a:pt x="66523" y="63005"/>
                    <a:pt x="66905" y="62315"/>
                  </a:cubicBezTo>
                  <a:cubicBezTo>
                    <a:pt x="67287" y="61698"/>
                    <a:pt x="67823" y="61162"/>
                    <a:pt x="68513" y="60706"/>
                  </a:cubicBezTo>
                  <a:cubicBezTo>
                    <a:pt x="69123" y="60325"/>
                    <a:pt x="69886" y="60097"/>
                    <a:pt x="70885" y="59943"/>
                  </a:cubicBezTo>
                  <a:cubicBezTo>
                    <a:pt x="71803" y="59789"/>
                    <a:pt x="73183" y="59708"/>
                    <a:pt x="75093" y="59708"/>
                  </a:cubicBezTo>
                  <a:lnTo>
                    <a:pt x="78309" y="59708"/>
                  </a:lnTo>
                  <a:lnTo>
                    <a:pt x="78309" y="59480"/>
                  </a:lnTo>
                  <a:lnTo>
                    <a:pt x="78309" y="59326"/>
                  </a:lnTo>
                  <a:cubicBezTo>
                    <a:pt x="78309" y="58562"/>
                    <a:pt x="78081" y="57953"/>
                    <a:pt x="77619" y="57571"/>
                  </a:cubicBezTo>
                  <a:cubicBezTo>
                    <a:pt x="77163" y="57182"/>
                    <a:pt x="76547" y="56954"/>
                    <a:pt x="75709" y="56954"/>
                  </a:cubicBezTo>
                  <a:cubicBezTo>
                    <a:pt x="75481" y="56954"/>
                    <a:pt x="75327" y="57035"/>
                    <a:pt x="75093" y="57035"/>
                  </a:cubicBezTo>
                  <a:cubicBezTo>
                    <a:pt x="74409" y="57035"/>
                    <a:pt x="73873" y="57182"/>
                    <a:pt x="73485" y="57417"/>
                  </a:cubicBezTo>
                  <a:cubicBezTo>
                    <a:pt x="73029" y="57644"/>
                    <a:pt x="72801" y="58107"/>
                    <a:pt x="72647" y="58716"/>
                  </a:cubicBezTo>
                  <a:lnTo>
                    <a:pt x="67213" y="58716"/>
                  </a:lnTo>
                  <a:cubicBezTo>
                    <a:pt x="67441" y="57182"/>
                    <a:pt x="68205" y="56036"/>
                    <a:pt x="69585" y="55272"/>
                  </a:cubicBezTo>
                  <a:cubicBezTo>
                    <a:pt x="70885" y="54582"/>
                    <a:pt x="72721" y="54274"/>
                    <a:pt x="75093" y="54200"/>
                  </a:cubicBezTo>
                  <a:lnTo>
                    <a:pt x="75783" y="54200"/>
                  </a:lnTo>
                  <a:cubicBezTo>
                    <a:pt x="78389" y="54200"/>
                    <a:pt x="80379" y="54663"/>
                    <a:pt x="81599" y="55500"/>
                  </a:cubicBezTo>
                  <a:cubicBezTo>
                    <a:pt x="82825" y="56344"/>
                    <a:pt x="83515" y="57718"/>
                    <a:pt x="83515" y="59561"/>
                  </a:cubicBezTo>
                  <a:lnTo>
                    <a:pt x="83515" y="67749"/>
                  </a:lnTo>
                  <a:cubicBezTo>
                    <a:pt x="83589" y="67976"/>
                    <a:pt x="83669" y="68285"/>
                    <a:pt x="83743" y="68513"/>
                  </a:cubicBezTo>
                  <a:lnTo>
                    <a:pt x="78771" y="68513"/>
                  </a:lnTo>
                  <a:cubicBezTo>
                    <a:pt x="78610" y="68258"/>
                    <a:pt x="78530" y="67970"/>
                    <a:pt x="78537" y="67675"/>
                  </a:cubicBezTo>
                  <a:cubicBezTo>
                    <a:pt x="78463" y="67440"/>
                    <a:pt x="78463" y="67059"/>
                    <a:pt x="78463" y="66750"/>
                  </a:cubicBezTo>
                  <a:lnTo>
                    <a:pt x="78463" y="66449"/>
                  </a:lnTo>
                  <a:close/>
                  <a:moveTo>
                    <a:pt x="75093" y="65832"/>
                  </a:moveTo>
                  <a:cubicBezTo>
                    <a:pt x="76091" y="65759"/>
                    <a:pt x="76774" y="65450"/>
                    <a:pt x="77310" y="64995"/>
                  </a:cubicBezTo>
                  <a:cubicBezTo>
                    <a:pt x="78001" y="64459"/>
                    <a:pt x="78309" y="63614"/>
                    <a:pt x="78309" y="62616"/>
                  </a:cubicBezTo>
                  <a:lnTo>
                    <a:pt x="78309" y="62315"/>
                  </a:lnTo>
                  <a:lnTo>
                    <a:pt x="77847" y="62315"/>
                  </a:lnTo>
                  <a:cubicBezTo>
                    <a:pt x="76774" y="62315"/>
                    <a:pt x="75856" y="62315"/>
                    <a:pt x="75093" y="62388"/>
                  </a:cubicBezTo>
                  <a:cubicBezTo>
                    <a:pt x="74329" y="62469"/>
                    <a:pt x="73712" y="62542"/>
                    <a:pt x="73257" y="62770"/>
                  </a:cubicBezTo>
                  <a:cubicBezTo>
                    <a:pt x="72339" y="63005"/>
                    <a:pt x="71957" y="63541"/>
                    <a:pt x="71957" y="64305"/>
                  </a:cubicBezTo>
                  <a:cubicBezTo>
                    <a:pt x="71957" y="64760"/>
                    <a:pt x="72185" y="65142"/>
                    <a:pt x="72567" y="65450"/>
                  </a:cubicBezTo>
                  <a:cubicBezTo>
                    <a:pt x="73029" y="65678"/>
                    <a:pt x="73712" y="65832"/>
                    <a:pt x="74630" y="65832"/>
                  </a:cubicBezTo>
                  <a:close/>
                  <a:moveTo>
                    <a:pt x="58945" y="61162"/>
                  </a:moveTo>
                  <a:cubicBezTo>
                    <a:pt x="58945" y="59862"/>
                    <a:pt x="58636" y="58871"/>
                    <a:pt x="57946" y="58107"/>
                  </a:cubicBezTo>
                  <a:cubicBezTo>
                    <a:pt x="57256" y="57336"/>
                    <a:pt x="56338" y="56954"/>
                    <a:pt x="55112" y="56954"/>
                  </a:cubicBezTo>
                  <a:cubicBezTo>
                    <a:pt x="53812" y="57035"/>
                    <a:pt x="52894" y="57336"/>
                    <a:pt x="52204" y="58107"/>
                  </a:cubicBezTo>
                  <a:cubicBezTo>
                    <a:pt x="51514" y="58871"/>
                    <a:pt x="51212" y="59943"/>
                    <a:pt x="51212" y="61323"/>
                  </a:cubicBezTo>
                  <a:cubicBezTo>
                    <a:pt x="51212" y="62697"/>
                    <a:pt x="51514" y="63769"/>
                    <a:pt x="52204" y="64532"/>
                  </a:cubicBezTo>
                  <a:cubicBezTo>
                    <a:pt x="52894" y="65303"/>
                    <a:pt x="53892" y="65605"/>
                    <a:pt x="55038" y="65605"/>
                  </a:cubicBezTo>
                  <a:lnTo>
                    <a:pt x="55112" y="65605"/>
                  </a:lnTo>
                  <a:cubicBezTo>
                    <a:pt x="56338" y="65605"/>
                    <a:pt x="57256" y="65223"/>
                    <a:pt x="57946" y="64459"/>
                  </a:cubicBezTo>
                  <a:cubicBezTo>
                    <a:pt x="58636" y="63688"/>
                    <a:pt x="58945" y="62542"/>
                    <a:pt x="58945" y="61162"/>
                  </a:cubicBezTo>
                  <a:close/>
                  <a:moveTo>
                    <a:pt x="55112" y="54428"/>
                  </a:moveTo>
                  <a:cubicBezTo>
                    <a:pt x="55815" y="54274"/>
                    <a:pt x="56539" y="54194"/>
                    <a:pt x="57256" y="54200"/>
                  </a:cubicBezTo>
                  <a:cubicBezTo>
                    <a:pt x="59481" y="54200"/>
                    <a:pt x="61236" y="54810"/>
                    <a:pt x="62543" y="56110"/>
                  </a:cubicBezTo>
                  <a:cubicBezTo>
                    <a:pt x="63843" y="57417"/>
                    <a:pt x="64452" y="59172"/>
                    <a:pt x="64452" y="61397"/>
                  </a:cubicBezTo>
                  <a:cubicBezTo>
                    <a:pt x="64452" y="63769"/>
                    <a:pt x="63843" y="65605"/>
                    <a:pt x="62616" y="66904"/>
                  </a:cubicBezTo>
                  <a:cubicBezTo>
                    <a:pt x="61317" y="68204"/>
                    <a:pt x="59635" y="68894"/>
                    <a:pt x="57410" y="68894"/>
                  </a:cubicBezTo>
                  <a:cubicBezTo>
                    <a:pt x="56573" y="68894"/>
                    <a:pt x="55802" y="68740"/>
                    <a:pt x="55119" y="68586"/>
                  </a:cubicBezTo>
                  <a:cubicBezTo>
                    <a:pt x="54723" y="68466"/>
                    <a:pt x="54341" y="68311"/>
                    <a:pt x="53966" y="68131"/>
                  </a:cubicBezTo>
                  <a:cubicBezTo>
                    <a:pt x="52894" y="67595"/>
                    <a:pt x="51976" y="66904"/>
                    <a:pt x="51286" y="65913"/>
                  </a:cubicBezTo>
                  <a:lnTo>
                    <a:pt x="51286" y="66368"/>
                  </a:lnTo>
                  <a:cubicBezTo>
                    <a:pt x="51286" y="66750"/>
                    <a:pt x="51286" y="67059"/>
                    <a:pt x="51212" y="67440"/>
                  </a:cubicBezTo>
                  <a:cubicBezTo>
                    <a:pt x="51212" y="67829"/>
                    <a:pt x="51132" y="68204"/>
                    <a:pt x="51132" y="68513"/>
                  </a:cubicBezTo>
                  <a:lnTo>
                    <a:pt x="45698" y="68513"/>
                  </a:lnTo>
                  <a:cubicBezTo>
                    <a:pt x="45778" y="67976"/>
                    <a:pt x="45852" y="67440"/>
                    <a:pt x="45852" y="66904"/>
                  </a:cubicBezTo>
                  <a:cubicBezTo>
                    <a:pt x="45932" y="66368"/>
                    <a:pt x="45932" y="65832"/>
                    <a:pt x="45932" y="65377"/>
                  </a:cubicBezTo>
                  <a:lnTo>
                    <a:pt x="45932" y="48458"/>
                  </a:lnTo>
                  <a:lnTo>
                    <a:pt x="51286" y="48458"/>
                  </a:lnTo>
                  <a:lnTo>
                    <a:pt x="51286" y="56492"/>
                  </a:lnTo>
                  <a:cubicBezTo>
                    <a:pt x="52050" y="55728"/>
                    <a:pt x="52961" y="55132"/>
                    <a:pt x="53966" y="54736"/>
                  </a:cubicBezTo>
                  <a:cubicBezTo>
                    <a:pt x="54348" y="54582"/>
                    <a:pt x="54730" y="54502"/>
                    <a:pt x="55112" y="54428"/>
                  </a:cubicBezTo>
                  <a:close/>
                  <a:moveTo>
                    <a:pt x="13395" y="48458"/>
                  </a:moveTo>
                  <a:lnTo>
                    <a:pt x="17301" y="48458"/>
                  </a:lnTo>
                  <a:lnTo>
                    <a:pt x="27097" y="68513"/>
                  </a:lnTo>
                  <a:lnTo>
                    <a:pt x="20665" y="68513"/>
                  </a:lnTo>
                  <a:lnTo>
                    <a:pt x="18910" y="64459"/>
                  </a:lnTo>
                  <a:lnTo>
                    <a:pt x="7961" y="64459"/>
                  </a:lnTo>
                  <a:lnTo>
                    <a:pt x="6051" y="68513"/>
                  </a:lnTo>
                  <a:lnTo>
                    <a:pt x="1" y="68513"/>
                  </a:lnTo>
                  <a:lnTo>
                    <a:pt x="10487" y="48458"/>
                  </a:lnTo>
                  <a:close/>
                  <a:moveTo>
                    <a:pt x="13395" y="60552"/>
                  </a:moveTo>
                  <a:lnTo>
                    <a:pt x="17067" y="60552"/>
                  </a:lnTo>
                  <a:lnTo>
                    <a:pt x="13623" y="52820"/>
                  </a:lnTo>
                  <a:lnTo>
                    <a:pt x="13395" y="53202"/>
                  </a:lnTo>
                  <a:lnTo>
                    <a:pt x="9797" y="60552"/>
                  </a:lnTo>
                  <a:lnTo>
                    <a:pt x="13395" y="60552"/>
                  </a:lnTo>
                  <a:close/>
                  <a:moveTo>
                    <a:pt x="28015" y="68513"/>
                  </a:moveTo>
                  <a:lnTo>
                    <a:pt x="28015" y="48458"/>
                  </a:lnTo>
                  <a:lnTo>
                    <a:pt x="33376" y="48458"/>
                  </a:lnTo>
                  <a:lnTo>
                    <a:pt x="33376" y="68513"/>
                  </a:lnTo>
                  <a:close/>
                  <a:moveTo>
                    <a:pt x="14159" y="19217"/>
                  </a:moveTo>
                  <a:lnTo>
                    <a:pt x="12785" y="19217"/>
                  </a:lnTo>
                  <a:lnTo>
                    <a:pt x="12785" y="24578"/>
                  </a:lnTo>
                  <a:lnTo>
                    <a:pt x="15620" y="24578"/>
                  </a:lnTo>
                  <a:lnTo>
                    <a:pt x="15620" y="19217"/>
                  </a:lnTo>
                  <a:close/>
                  <a:moveTo>
                    <a:pt x="90711" y="30930"/>
                  </a:moveTo>
                  <a:lnTo>
                    <a:pt x="93311" y="30930"/>
                  </a:lnTo>
                  <a:cubicBezTo>
                    <a:pt x="94155" y="30930"/>
                    <a:pt x="94765" y="30702"/>
                    <a:pt x="94993" y="30240"/>
                  </a:cubicBezTo>
                  <a:cubicBezTo>
                    <a:pt x="95301" y="29858"/>
                    <a:pt x="95529" y="28859"/>
                    <a:pt x="95763" y="27332"/>
                  </a:cubicBezTo>
                  <a:cubicBezTo>
                    <a:pt x="96300" y="28022"/>
                    <a:pt x="97137" y="28477"/>
                    <a:pt x="98055" y="28631"/>
                  </a:cubicBezTo>
                  <a:cubicBezTo>
                    <a:pt x="97526" y="30621"/>
                    <a:pt x="96983" y="31774"/>
                    <a:pt x="96527" y="32075"/>
                  </a:cubicBezTo>
                  <a:cubicBezTo>
                    <a:pt x="96065" y="32457"/>
                    <a:pt x="95227" y="32611"/>
                    <a:pt x="93928" y="32611"/>
                  </a:cubicBezTo>
                  <a:lnTo>
                    <a:pt x="82061" y="32611"/>
                  </a:lnTo>
                  <a:cubicBezTo>
                    <a:pt x="79837" y="32611"/>
                    <a:pt x="78764" y="31694"/>
                    <a:pt x="78764" y="29858"/>
                  </a:cubicBezTo>
                  <a:lnTo>
                    <a:pt x="78764" y="16537"/>
                  </a:lnTo>
                  <a:cubicBezTo>
                    <a:pt x="78764" y="15539"/>
                    <a:pt x="78691" y="14393"/>
                    <a:pt x="78617" y="13093"/>
                  </a:cubicBezTo>
                  <a:lnTo>
                    <a:pt x="95375" y="13093"/>
                  </a:lnTo>
                  <a:cubicBezTo>
                    <a:pt x="95301" y="14473"/>
                    <a:pt x="95301" y="16309"/>
                    <a:pt x="95301" y="18601"/>
                  </a:cubicBezTo>
                  <a:cubicBezTo>
                    <a:pt x="95301" y="20899"/>
                    <a:pt x="95301" y="22735"/>
                    <a:pt x="95375" y="24196"/>
                  </a:cubicBezTo>
                  <a:lnTo>
                    <a:pt x="93392" y="24196"/>
                  </a:lnTo>
                  <a:lnTo>
                    <a:pt x="93392" y="22661"/>
                  </a:lnTo>
                  <a:lnTo>
                    <a:pt x="80681" y="22661"/>
                  </a:lnTo>
                  <a:lnTo>
                    <a:pt x="80681" y="28859"/>
                  </a:lnTo>
                  <a:cubicBezTo>
                    <a:pt x="80681" y="30240"/>
                    <a:pt x="81445" y="30930"/>
                    <a:pt x="82905" y="30930"/>
                  </a:cubicBezTo>
                  <a:close/>
                  <a:moveTo>
                    <a:pt x="90711" y="20899"/>
                  </a:moveTo>
                  <a:lnTo>
                    <a:pt x="93392" y="20899"/>
                  </a:lnTo>
                  <a:lnTo>
                    <a:pt x="93392" y="14855"/>
                  </a:lnTo>
                  <a:lnTo>
                    <a:pt x="87951" y="14855"/>
                  </a:lnTo>
                  <a:lnTo>
                    <a:pt x="87951" y="20899"/>
                  </a:lnTo>
                  <a:close/>
                  <a:moveTo>
                    <a:pt x="83435" y="20899"/>
                  </a:moveTo>
                  <a:lnTo>
                    <a:pt x="86115" y="20899"/>
                  </a:lnTo>
                  <a:lnTo>
                    <a:pt x="86115" y="14855"/>
                  </a:lnTo>
                  <a:lnTo>
                    <a:pt x="80681" y="14855"/>
                  </a:lnTo>
                  <a:lnTo>
                    <a:pt x="80681" y="20899"/>
                  </a:lnTo>
                  <a:close/>
                  <a:moveTo>
                    <a:pt x="65833" y="30930"/>
                  </a:moveTo>
                  <a:lnTo>
                    <a:pt x="68432" y="30930"/>
                  </a:lnTo>
                  <a:cubicBezTo>
                    <a:pt x="69277" y="30930"/>
                    <a:pt x="69886" y="30702"/>
                    <a:pt x="70121" y="30240"/>
                  </a:cubicBezTo>
                  <a:cubicBezTo>
                    <a:pt x="70422" y="29858"/>
                    <a:pt x="70650" y="28859"/>
                    <a:pt x="70885" y="27332"/>
                  </a:cubicBezTo>
                  <a:cubicBezTo>
                    <a:pt x="71495" y="28022"/>
                    <a:pt x="72265" y="28477"/>
                    <a:pt x="73183" y="28631"/>
                  </a:cubicBezTo>
                  <a:cubicBezTo>
                    <a:pt x="72647" y="30621"/>
                    <a:pt x="72111" y="31774"/>
                    <a:pt x="71649" y="32075"/>
                  </a:cubicBezTo>
                  <a:cubicBezTo>
                    <a:pt x="71193" y="32457"/>
                    <a:pt x="70349" y="32611"/>
                    <a:pt x="69049" y="32611"/>
                  </a:cubicBezTo>
                  <a:lnTo>
                    <a:pt x="57182" y="32611"/>
                  </a:lnTo>
                  <a:cubicBezTo>
                    <a:pt x="54965" y="32611"/>
                    <a:pt x="53892" y="31694"/>
                    <a:pt x="53892" y="29858"/>
                  </a:cubicBezTo>
                  <a:lnTo>
                    <a:pt x="53892" y="16537"/>
                  </a:lnTo>
                  <a:cubicBezTo>
                    <a:pt x="53892" y="15539"/>
                    <a:pt x="53812" y="14393"/>
                    <a:pt x="53812" y="13093"/>
                  </a:cubicBezTo>
                  <a:lnTo>
                    <a:pt x="70503" y="13093"/>
                  </a:lnTo>
                  <a:cubicBezTo>
                    <a:pt x="70422" y="14473"/>
                    <a:pt x="70422" y="16309"/>
                    <a:pt x="70422" y="18601"/>
                  </a:cubicBezTo>
                  <a:cubicBezTo>
                    <a:pt x="70422" y="20899"/>
                    <a:pt x="70422" y="22735"/>
                    <a:pt x="70503" y="24196"/>
                  </a:cubicBezTo>
                  <a:lnTo>
                    <a:pt x="68513" y="24196"/>
                  </a:lnTo>
                  <a:lnTo>
                    <a:pt x="68513" y="22661"/>
                  </a:lnTo>
                  <a:lnTo>
                    <a:pt x="55802" y="22661"/>
                  </a:lnTo>
                  <a:lnTo>
                    <a:pt x="55802" y="28859"/>
                  </a:lnTo>
                  <a:cubicBezTo>
                    <a:pt x="55802" y="30240"/>
                    <a:pt x="56566" y="30930"/>
                    <a:pt x="58020" y="30930"/>
                  </a:cubicBezTo>
                  <a:close/>
                  <a:moveTo>
                    <a:pt x="65833" y="20899"/>
                  </a:moveTo>
                  <a:lnTo>
                    <a:pt x="68513" y="20899"/>
                  </a:lnTo>
                  <a:lnTo>
                    <a:pt x="68513" y="14855"/>
                  </a:lnTo>
                  <a:lnTo>
                    <a:pt x="63072" y="14855"/>
                  </a:lnTo>
                  <a:lnTo>
                    <a:pt x="63072" y="20899"/>
                  </a:lnTo>
                  <a:close/>
                  <a:moveTo>
                    <a:pt x="58556" y="20899"/>
                  </a:moveTo>
                  <a:lnTo>
                    <a:pt x="61236" y="20899"/>
                  </a:lnTo>
                  <a:lnTo>
                    <a:pt x="61236" y="14855"/>
                  </a:lnTo>
                  <a:lnTo>
                    <a:pt x="55802" y="14855"/>
                  </a:lnTo>
                  <a:lnTo>
                    <a:pt x="55802" y="20899"/>
                  </a:lnTo>
                  <a:close/>
                  <a:moveTo>
                    <a:pt x="40954" y="31003"/>
                  </a:moveTo>
                  <a:lnTo>
                    <a:pt x="44934" y="31003"/>
                  </a:lnTo>
                  <a:cubicBezTo>
                    <a:pt x="46006" y="30930"/>
                    <a:pt x="47152" y="30930"/>
                    <a:pt x="48452" y="30930"/>
                  </a:cubicBezTo>
                  <a:lnTo>
                    <a:pt x="48452" y="32766"/>
                  </a:lnTo>
                  <a:cubicBezTo>
                    <a:pt x="47286" y="32618"/>
                    <a:pt x="46113" y="32544"/>
                    <a:pt x="44934" y="32538"/>
                  </a:cubicBezTo>
                  <a:lnTo>
                    <a:pt x="30387" y="32538"/>
                  </a:lnTo>
                  <a:cubicBezTo>
                    <a:pt x="29242" y="32538"/>
                    <a:pt x="27861" y="32611"/>
                    <a:pt x="26407" y="32766"/>
                  </a:cubicBezTo>
                  <a:lnTo>
                    <a:pt x="26407" y="30930"/>
                  </a:lnTo>
                  <a:cubicBezTo>
                    <a:pt x="27942" y="30930"/>
                    <a:pt x="29242" y="30930"/>
                    <a:pt x="30387" y="31003"/>
                  </a:cubicBezTo>
                  <a:lnTo>
                    <a:pt x="36284" y="31003"/>
                  </a:lnTo>
                  <a:lnTo>
                    <a:pt x="36284" y="27794"/>
                  </a:lnTo>
                  <a:lnTo>
                    <a:pt x="31922" y="27794"/>
                  </a:lnTo>
                  <a:cubicBezTo>
                    <a:pt x="31004" y="27794"/>
                    <a:pt x="29851" y="27794"/>
                    <a:pt x="28551" y="27868"/>
                  </a:cubicBezTo>
                  <a:lnTo>
                    <a:pt x="28551" y="26105"/>
                  </a:lnTo>
                  <a:cubicBezTo>
                    <a:pt x="29851" y="26179"/>
                    <a:pt x="31004" y="26259"/>
                    <a:pt x="31922" y="26333"/>
                  </a:cubicBezTo>
                  <a:lnTo>
                    <a:pt x="36284" y="26333"/>
                  </a:lnTo>
                  <a:lnTo>
                    <a:pt x="36284" y="23579"/>
                  </a:lnTo>
                  <a:lnTo>
                    <a:pt x="29007" y="23579"/>
                  </a:lnTo>
                  <a:cubicBezTo>
                    <a:pt x="29087" y="22279"/>
                    <a:pt x="29168" y="20671"/>
                    <a:pt x="29168" y="18835"/>
                  </a:cubicBezTo>
                  <a:cubicBezTo>
                    <a:pt x="29168" y="17073"/>
                    <a:pt x="29168" y="15009"/>
                    <a:pt x="29007" y="12865"/>
                  </a:cubicBezTo>
                  <a:lnTo>
                    <a:pt x="45698" y="12865"/>
                  </a:lnTo>
                  <a:cubicBezTo>
                    <a:pt x="45624" y="14165"/>
                    <a:pt x="45624" y="16001"/>
                    <a:pt x="45624" y="18226"/>
                  </a:cubicBezTo>
                  <a:cubicBezTo>
                    <a:pt x="45624" y="20443"/>
                    <a:pt x="45624" y="22279"/>
                    <a:pt x="45698" y="23579"/>
                  </a:cubicBezTo>
                  <a:lnTo>
                    <a:pt x="38120" y="23579"/>
                  </a:lnTo>
                  <a:lnTo>
                    <a:pt x="38120" y="26340"/>
                  </a:lnTo>
                  <a:lnTo>
                    <a:pt x="42790" y="26340"/>
                  </a:lnTo>
                  <a:cubicBezTo>
                    <a:pt x="43936" y="26246"/>
                    <a:pt x="45081" y="26166"/>
                    <a:pt x="46234" y="26105"/>
                  </a:cubicBezTo>
                  <a:lnTo>
                    <a:pt x="46234" y="27868"/>
                  </a:lnTo>
                  <a:cubicBezTo>
                    <a:pt x="44854" y="27794"/>
                    <a:pt x="43708" y="27794"/>
                    <a:pt x="42790" y="27794"/>
                  </a:cubicBezTo>
                  <a:lnTo>
                    <a:pt x="38120" y="27794"/>
                  </a:lnTo>
                  <a:lnTo>
                    <a:pt x="38120" y="31003"/>
                  </a:lnTo>
                  <a:lnTo>
                    <a:pt x="40954" y="31003"/>
                  </a:lnTo>
                  <a:close/>
                  <a:moveTo>
                    <a:pt x="40954" y="22125"/>
                  </a:moveTo>
                  <a:lnTo>
                    <a:pt x="43788" y="22125"/>
                  </a:lnTo>
                  <a:lnTo>
                    <a:pt x="43788" y="19063"/>
                  </a:lnTo>
                  <a:lnTo>
                    <a:pt x="38120" y="19063"/>
                  </a:lnTo>
                  <a:lnTo>
                    <a:pt x="38120" y="22125"/>
                  </a:lnTo>
                  <a:close/>
                  <a:moveTo>
                    <a:pt x="40954" y="17683"/>
                  </a:moveTo>
                  <a:lnTo>
                    <a:pt x="43788" y="17683"/>
                  </a:lnTo>
                  <a:lnTo>
                    <a:pt x="43788" y="14319"/>
                  </a:lnTo>
                  <a:lnTo>
                    <a:pt x="38120" y="14319"/>
                  </a:lnTo>
                  <a:lnTo>
                    <a:pt x="38120" y="17683"/>
                  </a:lnTo>
                  <a:lnTo>
                    <a:pt x="40954" y="17683"/>
                  </a:lnTo>
                  <a:close/>
                  <a:moveTo>
                    <a:pt x="33677" y="22125"/>
                  </a:moveTo>
                  <a:lnTo>
                    <a:pt x="36284" y="22125"/>
                  </a:lnTo>
                  <a:lnTo>
                    <a:pt x="36284" y="19063"/>
                  </a:lnTo>
                  <a:lnTo>
                    <a:pt x="31078" y="19063"/>
                  </a:lnTo>
                  <a:lnTo>
                    <a:pt x="31078" y="22125"/>
                  </a:lnTo>
                  <a:close/>
                  <a:moveTo>
                    <a:pt x="33677" y="17683"/>
                  </a:moveTo>
                  <a:lnTo>
                    <a:pt x="36284" y="17683"/>
                  </a:lnTo>
                  <a:lnTo>
                    <a:pt x="36284" y="14319"/>
                  </a:lnTo>
                  <a:lnTo>
                    <a:pt x="31078" y="14319"/>
                  </a:lnTo>
                  <a:lnTo>
                    <a:pt x="31078" y="17683"/>
                  </a:lnTo>
                  <a:lnTo>
                    <a:pt x="33677" y="17683"/>
                  </a:lnTo>
                  <a:close/>
                  <a:moveTo>
                    <a:pt x="14159" y="26259"/>
                  </a:moveTo>
                  <a:lnTo>
                    <a:pt x="12785" y="26259"/>
                  </a:lnTo>
                  <a:lnTo>
                    <a:pt x="12785" y="28631"/>
                  </a:lnTo>
                  <a:lnTo>
                    <a:pt x="10943" y="28631"/>
                  </a:lnTo>
                  <a:cubicBezTo>
                    <a:pt x="11023" y="27640"/>
                    <a:pt x="11023" y="25804"/>
                    <a:pt x="11023" y="23124"/>
                  </a:cubicBezTo>
                  <a:cubicBezTo>
                    <a:pt x="11023" y="20443"/>
                    <a:pt x="11023" y="18601"/>
                    <a:pt x="10943" y="17609"/>
                  </a:cubicBezTo>
                  <a:lnTo>
                    <a:pt x="17456" y="17609"/>
                  </a:lnTo>
                  <a:cubicBezTo>
                    <a:pt x="17375" y="18835"/>
                    <a:pt x="17375" y="20517"/>
                    <a:pt x="17375" y="22661"/>
                  </a:cubicBezTo>
                  <a:cubicBezTo>
                    <a:pt x="17375" y="24805"/>
                    <a:pt x="17375" y="26487"/>
                    <a:pt x="17456" y="27713"/>
                  </a:cubicBezTo>
                  <a:lnTo>
                    <a:pt x="15620" y="27713"/>
                  </a:lnTo>
                  <a:lnTo>
                    <a:pt x="15620" y="26259"/>
                  </a:lnTo>
                  <a:close/>
                  <a:moveTo>
                    <a:pt x="14159" y="14393"/>
                  </a:moveTo>
                  <a:lnTo>
                    <a:pt x="19365" y="14393"/>
                  </a:lnTo>
                  <a:lnTo>
                    <a:pt x="19365" y="29549"/>
                  </a:lnTo>
                  <a:cubicBezTo>
                    <a:pt x="19365" y="30313"/>
                    <a:pt x="19211" y="30776"/>
                    <a:pt x="18829" y="30930"/>
                  </a:cubicBezTo>
                  <a:cubicBezTo>
                    <a:pt x="18528" y="31003"/>
                    <a:pt x="17757" y="31084"/>
                    <a:pt x="16611" y="31084"/>
                  </a:cubicBezTo>
                  <a:cubicBezTo>
                    <a:pt x="17074" y="31774"/>
                    <a:pt x="17301" y="32538"/>
                    <a:pt x="17456" y="33302"/>
                  </a:cubicBezTo>
                  <a:cubicBezTo>
                    <a:pt x="18829" y="33148"/>
                    <a:pt x="19747" y="32920"/>
                    <a:pt x="20364" y="32611"/>
                  </a:cubicBezTo>
                  <a:cubicBezTo>
                    <a:pt x="20973" y="32303"/>
                    <a:pt x="21201" y="31539"/>
                    <a:pt x="21201" y="30240"/>
                  </a:cubicBezTo>
                  <a:lnTo>
                    <a:pt x="21201" y="14393"/>
                  </a:lnTo>
                  <a:cubicBezTo>
                    <a:pt x="21818" y="14393"/>
                    <a:pt x="22735" y="14393"/>
                    <a:pt x="23881" y="14473"/>
                  </a:cubicBezTo>
                  <a:lnTo>
                    <a:pt x="23881" y="12631"/>
                  </a:lnTo>
                  <a:cubicBezTo>
                    <a:pt x="22655" y="12711"/>
                    <a:pt x="21818" y="12711"/>
                    <a:pt x="21436" y="12711"/>
                  </a:cubicBezTo>
                  <a:lnTo>
                    <a:pt x="13013" y="12711"/>
                  </a:lnTo>
                  <a:cubicBezTo>
                    <a:pt x="12249" y="12711"/>
                    <a:pt x="11331" y="12711"/>
                    <a:pt x="10105" y="12631"/>
                  </a:cubicBezTo>
                  <a:lnTo>
                    <a:pt x="10105" y="14473"/>
                  </a:lnTo>
                  <a:cubicBezTo>
                    <a:pt x="11559" y="14393"/>
                    <a:pt x="12551" y="14393"/>
                    <a:pt x="13013" y="14393"/>
                  </a:cubicBezTo>
                  <a:close/>
                  <a:moveTo>
                    <a:pt x="5589" y="20289"/>
                  </a:moveTo>
                  <a:cubicBezTo>
                    <a:pt x="6889" y="22199"/>
                    <a:pt x="7653" y="23579"/>
                    <a:pt x="7881" y="24497"/>
                  </a:cubicBezTo>
                  <a:cubicBezTo>
                    <a:pt x="8115" y="25496"/>
                    <a:pt x="8035" y="26105"/>
                    <a:pt x="7653" y="26333"/>
                  </a:cubicBezTo>
                  <a:cubicBezTo>
                    <a:pt x="7271" y="26561"/>
                    <a:pt x="6507" y="26795"/>
                    <a:pt x="5435" y="26950"/>
                  </a:cubicBezTo>
                  <a:cubicBezTo>
                    <a:pt x="5817" y="27633"/>
                    <a:pt x="6125" y="28323"/>
                    <a:pt x="6273" y="29013"/>
                  </a:cubicBezTo>
                  <a:cubicBezTo>
                    <a:pt x="7211" y="28806"/>
                    <a:pt x="8095" y="28417"/>
                    <a:pt x="8879" y="27868"/>
                  </a:cubicBezTo>
                  <a:cubicBezTo>
                    <a:pt x="9643" y="27251"/>
                    <a:pt x="10025" y="26414"/>
                    <a:pt x="9951" y="25187"/>
                  </a:cubicBezTo>
                  <a:cubicBezTo>
                    <a:pt x="9797" y="24035"/>
                    <a:pt x="9033" y="22353"/>
                    <a:pt x="7425" y="20135"/>
                  </a:cubicBezTo>
                  <a:cubicBezTo>
                    <a:pt x="8189" y="17609"/>
                    <a:pt x="8879" y="15157"/>
                    <a:pt x="9569" y="12711"/>
                  </a:cubicBezTo>
                  <a:lnTo>
                    <a:pt x="2681" y="12711"/>
                  </a:lnTo>
                  <a:cubicBezTo>
                    <a:pt x="2755" y="14011"/>
                    <a:pt x="2755" y="17301"/>
                    <a:pt x="2755" y="22433"/>
                  </a:cubicBezTo>
                  <a:cubicBezTo>
                    <a:pt x="2755" y="27633"/>
                    <a:pt x="2755" y="31231"/>
                    <a:pt x="2681" y="33302"/>
                  </a:cubicBezTo>
                  <a:lnTo>
                    <a:pt x="4671" y="33302"/>
                  </a:lnTo>
                  <a:lnTo>
                    <a:pt x="4671" y="14393"/>
                  </a:lnTo>
                  <a:lnTo>
                    <a:pt x="7271" y="14393"/>
                  </a:lnTo>
                  <a:cubicBezTo>
                    <a:pt x="6661" y="16691"/>
                    <a:pt x="6125" y="18681"/>
                    <a:pt x="5589" y="20289"/>
                  </a:cubicBezTo>
                  <a:close/>
                </a:path>
              </a:pathLst>
            </a:custGeom>
            <a:solidFill>
              <a:srgbClr val="D978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0"/>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60"/>
          <p:cNvGrpSpPr/>
          <p:nvPr/>
        </p:nvGrpSpPr>
        <p:grpSpPr>
          <a:xfrm>
            <a:off x="319041" y="1603812"/>
            <a:ext cx="8413961" cy="2536049"/>
            <a:chOff x="242850" y="1766750"/>
            <a:chExt cx="7115400" cy="2144650"/>
          </a:xfrm>
        </p:grpSpPr>
        <p:sp>
          <p:nvSpPr>
            <p:cNvPr id="424" name="Google Shape;424;p60"/>
            <p:cNvSpPr/>
            <p:nvPr/>
          </p:nvSpPr>
          <p:spPr>
            <a:xfrm>
              <a:off x="1229100" y="3134850"/>
              <a:ext cx="3486150" cy="776550"/>
            </a:xfrm>
            <a:custGeom>
              <a:avLst/>
              <a:gdLst/>
              <a:ahLst/>
              <a:cxnLst/>
              <a:rect l="l" t="t" r="r" b="b"/>
              <a:pathLst>
                <a:path w="139446" h="31062" extrusionOk="0">
                  <a:moveTo>
                    <a:pt x="1866" y="0"/>
                  </a:moveTo>
                  <a:cubicBezTo>
                    <a:pt x="628" y="0"/>
                    <a:pt x="1" y="1444"/>
                    <a:pt x="1231" y="2554"/>
                  </a:cubicBezTo>
                  <a:cubicBezTo>
                    <a:pt x="20967" y="20362"/>
                    <a:pt x="47016" y="31061"/>
                    <a:pt x="75977" y="31061"/>
                  </a:cubicBezTo>
                  <a:cubicBezTo>
                    <a:pt x="96620" y="31061"/>
                    <a:pt x="120590" y="24558"/>
                    <a:pt x="137112" y="12347"/>
                  </a:cubicBezTo>
                  <a:cubicBezTo>
                    <a:pt x="139445" y="10652"/>
                    <a:pt x="138130" y="8228"/>
                    <a:pt x="135977" y="8228"/>
                  </a:cubicBezTo>
                  <a:cubicBezTo>
                    <a:pt x="135583" y="8228"/>
                    <a:pt x="135162" y="8309"/>
                    <a:pt x="134730" y="8490"/>
                  </a:cubicBezTo>
                  <a:cubicBezTo>
                    <a:pt x="116166" y="16354"/>
                    <a:pt x="96015" y="20135"/>
                    <a:pt x="77678" y="20135"/>
                  </a:cubicBezTo>
                  <a:cubicBezTo>
                    <a:pt x="50532" y="20135"/>
                    <a:pt x="24218" y="12687"/>
                    <a:pt x="2932" y="324"/>
                  </a:cubicBezTo>
                  <a:cubicBezTo>
                    <a:pt x="2550" y="98"/>
                    <a:pt x="2188" y="0"/>
                    <a:pt x="1866"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0"/>
            <p:cNvSpPr/>
            <p:nvPr/>
          </p:nvSpPr>
          <p:spPr>
            <a:xfrm>
              <a:off x="4301875" y="3060500"/>
              <a:ext cx="749175" cy="697350"/>
            </a:xfrm>
            <a:custGeom>
              <a:avLst/>
              <a:gdLst/>
              <a:ahLst/>
              <a:cxnLst/>
              <a:rect l="l" t="t" r="r" b="b"/>
              <a:pathLst>
                <a:path w="29967" h="27894" extrusionOk="0">
                  <a:moveTo>
                    <a:pt x="18142" y="0"/>
                  </a:moveTo>
                  <a:cubicBezTo>
                    <a:pt x="12754" y="0"/>
                    <a:pt x="6263" y="1148"/>
                    <a:pt x="1384" y="4583"/>
                  </a:cubicBezTo>
                  <a:cubicBezTo>
                    <a:pt x="1" y="5541"/>
                    <a:pt x="115" y="6831"/>
                    <a:pt x="1476" y="6831"/>
                  </a:cubicBezTo>
                  <a:cubicBezTo>
                    <a:pt x="1566" y="6831"/>
                    <a:pt x="1661" y="6826"/>
                    <a:pt x="1762" y="6814"/>
                  </a:cubicBezTo>
                  <a:cubicBezTo>
                    <a:pt x="4709" y="6459"/>
                    <a:pt x="9654" y="5872"/>
                    <a:pt x="13846" y="5872"/>
                  </a:cubicBezTo>
                  <a:cubicBezTo>
                    <a:pt x="17237" y="5872"/>
                    <a:pt x="20135" y="6256"/>
                    <a:pt x="21082" y="7457"/>
                  </a:cubicBezTo>
                  <a:cubicBezTo>
                    <a:pt x="23199" y="10179"/>
                    <a:pt x="18738" y="21332"/>
                    <a:pt x="16734" y="26322"/>
                  </a:cubicBezTo>
                  <a:cubicBezTo>
                    <a:pt x="16344" y="27296"/>
                    <a:pt x="16738" y="27893"/>
                    <a:pt x="17431" y="27893"/>
                  </a:cubicBezTo>
                  <a:cubicBezTo>
                    <a:pt x="17815" y="27893"/>
                    <a:pt x="18290" y="27710"/>
                    <a:pt x="18775" y="27305"/>
                  </a:cubicBezTo>
                  <a:cubicBezTo>
                    <a:pt x="27660" y="19895"/>
                    <a:pt x="29966" y="4319"/>
                    <a:pt x="28152" y="2088"/>
                  </a:cubicBezTo>
                  <a:cubicBezTo>
                    <a:pt x="27274" y="1009"/>
                    <a:pt x="23192" y="0"/>
                    <a:pt x="18142" y="0"/>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0"/>
            <p:cNvSpPr/>
            <p:nvPr/>
          </p:nvSpPr>
          <p:spPr>
            <a:xfrm>
              <a:off x="4314725" y="1798875"/>
              <a:ext cx="869600" cy="1181625"/>
            </a:xfrm>
            <a:custGeom>
              <a:avLst/>
              <a:gdLst/>
              <a:ahLst/>
              <a:cxnLst/>
              <a:rect l="l" t="t" r="r" b="b"/>
              <a:pathLst>
                <a:path w="34784" h="47265" extrusionOk="0">
                  <a:moveTo>
                    <a:pt x="3290" y="1"/>
                  </a:moveTo>
                  <a:cubicBezTo>
                    <a:pt x="2382" y="1"/>
                    <a:pt x="1626" y="644"/>
                    <a:pt x="1626" y="1627"/>
                  </a:cubicBezTo>
                  <a:lnTo>
                    <a:pt x="1626" y="8092"/>
                  </a:lnTo>
                  <a:cubicBezTo>
                    <a:pt x="1626" y="9037"/>
                    <a:pt x="2382" y="9717"/>
                    <a:pt x="3290" y="9717"/>
                  </a:cubicBezTo>
                  <a:lnTo>
                    <a:pt x="18450" y="9717"/>
                  </a:lnTo>
                  <a:lnTo>
                    <a:pt x="1059" y="34632"/>
                  </a:lnTo>
                  <a:cubicBezTo>
                    <a:pt x="0" y="36220"/>
                    <a:pt x="0" y="38035"/>
                    <a:pt x="0" y="39094"/>
                  </a:cubicBezTo>
                  <a:lnTo>
                    <a:pt x="0" y="45634"/>
                  </a:lnTo>
                  <a:cubicBezTo>
                    <a:pt x="0" y="46400"/>
                    <a:pt x="695" y="47264"/>
                    <a:pt x="1481" y="47264"/>
                  </a:cubicBezTo>
                  <a:cubicBezTo>
                    <a:pt x="1665" y="47264"/>
                    <a:pt x="1855" y="47217"/>
                    <a:pt x="2042" y="47109"/>
                  </a:cubicBezTo>
                  <a:cubicBezTo>
                    <a:pt x="6853" y="44565"/>
                    <a:pt x="12132" y="43387"/>
                    <a:pt x="17308" y="43387"/>
                  </a:cubicBezTo>
                  <a:cubicBezTo>
                    <a:pt x="22748" y="43387"/>
                    <a:pt x="28075" y="44688"/>
                    <a:pt x="32628" y="47071"/>
                  </a:cubicBezTo>
                  <a:cubicBezTo>
                    <a:pt x="32837" y="47179"/>
                    <a:pt x="33044" y="47226"/>
                    <a:pt x="33243" y="47226"/>
                  </a:cubicBezTo>
                  <a:cubicBezTo>
                    <a:pt x="34089" y="47226"/>
                    <a:pt x="34783" y="46362"/>
                    <a:pt x="34783" y="45596"/>
                  </a:cubicBezTo>
                  <a:lnTo>
                    <a:pt x="34783" y="38716"/>
                  </a:lnTo>
                  <a:cubicBezTo>
                    <a:pt x="34670" y="37770"/>
                    <a:pt x="34367" y="36825"/>
                    <a:pt x="33233" y="36182"/>
                  </a:cubicBezTo>
                  <a:cubicBezTo>
                    <a:pt x="28461" y="33512"/>
                    <a:pt x="22985" y="32619"/>
                    <a:pt x="17689" y="32619"/>
                  </a:cubicBezTo>
                  <a:cubicBezTo>
                    <a:pt x="17362" y="32619"/>
                    <a:pt x="17036" y="32622"/>
                    <a:pt x="16711" y="32629"/>
                  </a:cubicBezTo>
                  <a:lnTo>
                    <a:pt x="31721" y="11230"/>
                  </a:lnTo>
                  <a:cubicBezTo>
                    <a:pt x="33120" y="9301"/>
                    <a:pt x="33876" y="8092"/>
                    <a:pt x="33914" y="7146"/>
                  </a:cubicBezTo>
                  <a:lnTo>
                    <a:pt x="33914" y="1627"/>
                  </a:lnTo>
                  <a:cubicBezTo>
                    <a:pt x="33914" y="644"/>
                    <a:pt x="33158" y="1"/>
                    <a:pt x="32212" y="1"/>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0"/>
            <p:cNvSpPr/>
            <p:nvPr/>
          </p:nvSpPr>
          <p:spPr>
            <a:xfrm>
              <a:off x="1455525" y="1777150"/>
              <a:ext cx="1496250" cy="1232525"/>
            </a:xfrm>
            <a:custGeom>
              <a:avLst/>
              <a:gdLst/>
              <a:ahLst/>
              <a:cxnLst/>
              <a:rect l="l" t="t" r="r" b="b"/>
              <a:pathLst>
                <a:path w="59850" h="49301" extrusionOk="0">
                  <a:moveTo>
                    <a:pt x="23252" y="0"/>
                  </a:moveTo>
                  <a:cubicBezTo>
                    <a:pt x="17845" y="0"/>
                    <a:pt x="13800" y="2685"/>
                    <a:pt x="11683" y="8394"/>
                  </a:cubicBezTo>
                  <a:lnTo>
                    <a:pt x="11494" y="8394"/>
                  </a:lnTo>
                  <a:lnTo>
                    <a:pt x="11494" y="2496"/>
                  </a:lnTo>
                  <a:cubicBezTo>
                    <a:pt x="11456" y="1664"/>
                    <a:pt x="10775" y="1021"/>
                    <a:pt x="9906" y="983"/>
                  </a:cubicBezTo>
                  <a:lnTo>
                    <a:pt x="1702" y="983"/>
                  </a:lnTo>
                  <a:cubicBezTo>
                    <a:pt x="756" y="983"/>
                    <a:pt x="0" y="1702"/>
                    <a:pt x="0" y="2609"/>
                  </a:cubicBezTo>
                  <a:lnTo>
                    <a:pt x="0" y="47789"/>
                  </a:lnTo>
                  <a:cubicBezTo>
                    <a:pt x="76" y="48620"/>
                    <a:pt x="719" y="49225"/>
                    <a:pt x="1588" y="49301"/>
                  </a:cubicBezTo>
                  <a:lnTo>
                    <a:pt x="10397" y="49301"/>
                  </a:lnTo>
                  <a:cubicBezTo>
                    <a:pt x="11305" y="49301"/>
                    <a:pt x="12061" y="48583"/>
                    <a:pt x="12061" y="47675"/>
                  </a:cubicBezTo>
                  <a:lnTo>
                    <a:pt x="12061" y="23705"/>
                  </a:lnTo>
                  <a:cubicBezTo>
                    <a:pt x="12061" y="18488"/>
                    <a:pt x="11834" y="11229"/>
                    <a:pt x="18148" y="11229"/>
                  </a:cubicBezTo>
                  <a:cubicBezTo>
                    <a:pt x="24424" y="11229"/>
                    <a:pt x="23592" y="18677"/>
                    <a:pt x="23592" y="23705"/>
                  </a:cubicBezTo>
                  <a:lnTo>
                    <a:pt x="23592" y="47675"/>
                  </a:lnTo>
                  <a:cubicBezTo>
                    <a:pt x="23592" y="48545"/>
                    <a:pt x="24311" y="49225"/>
                    <a:pt x="25180" y="49301"/>
                  </a:cubicBezTo>
                  <a:lnTo>
                    <a:pt x="33989" y="49301"/>
                  </a:lnTo>
                  <a:cubicBezTo>
                    <a:pt x="34934" y="49301"/>
                    <a:pt x="35691" y="48583"/>
                    <a:pt x="35691" y="47675"/>
                  </a:cubicBezTo>
                  <a:lnTo>
                    <a:pt x="35691" y="23705"/>
                  </a:lnTo>
                  <a:cubicBezTo>
                    <a:pt x="35691" y="21135"/>
                    <a:pt x="35577" y="17316"/>
                    <a:pt x="36485" y="15048"/>
                  </a:cubicBezTo>
                  <a:cubicBezTo>
                    <a:pt x="37392" y="12779"/>
                    <a:pt x="39623" y="11342"/>
                    <a:pt x="41778" y="11342"/>
                  </a:cubicBezTo>
                  <a:cubicBezTo>
                    <a:pt x="44311" y="11342"/>
                    <a:pt x="46277" y="12212"/>
                    <a:pt x="46957" y="15237"/>
                  </a:cubicBezTo>
                  <a:cubicBezTo>
                    <a:pt x="47373" y="17051"/>
                    <a:pt x="47184" y="21815"/>
                    <a:pt x="47184" y="23705"/>
                  </a:cubicBezTo>
                  <a:lnTo>
                    <a:pt x="47184" y="47675"/>
                  </a:lnTo>
                  <a:cubicBezTo>
                    <a:pt x="47184" y="48545"/>
                    <a:pt x="47902" y="49225"/>
                    <a:pt x="48772" y="49301"/>
                  </a:cubicBezTo>
                  <a:lnTo>
                    <a:pt x="57581" y="49301"/>
                  </a:lnTo>
                  <a:cubicBezTo>
                    <a:pt x="58526" y="49301"/>
                    <a:pt x="59283" y="48583"/>
                    <a:pt x="59283" y="47675"/>
                  </a:cubicBezTo>
                  <a:lnTo>
                    <a:pt x="59283" y="19131"/>
                  </a:lnTo>
                  <a:cubicBezTo>
                    <a:pt x="59283" y="14291"/>
                    <a:pt x="59850" y="8772"/>
                    <a:pt x="57052" y="4953"/>
                  </a:cubicBezTo>
                  <a:cubicBezTo>
                    <a:pt x="54594" y="1550"/>
                    <a:pt x="50549" y="0"/>
                    <a:pt x="46882" y="0"/>
                  </a:cubicBezTo>
                  <a:cubicBezTo>
                    <a:pt x="41664" y="0"/>
                    <a:pt x="36825" y="2685"/>
                    <a:pt x="34708" y="8394"/>
                  </a:cubicBezTo>
                  <a:cubicBezTo>
                    <a:pt x="32212" y="2685"/>
                    <a:pt x="28772" y="0"/>
                    <a:pt x="23252" y="0"/>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0"/>
            <p:cNvSpPr/>
            <p:nvPr/>
          </p:nvSpPr>
          <p:spPr>
            <a:xfrm>
              <a:off x="5290150" y="1778100"/>
              <a:ext cx="999100" cy="1255225"/>
            </a:xfrm>
            <a:custGeom>
              <a:avLst/>
              <a:gdLst/>
              <a:ahLst/>
              <a:cxnLst/>
              <a:rect l="l" t="t" r="r" b="b"/>
              <a:pathLst>
                <a:path w="39964" h="50209" extrusionOk="0">
                  <a:moveTo>
                    <a:pt x="19888" y="9225"/>
                  </a:moveTo>
                  <a:cubicBezTo>
                    <a:pt x="22685" y="9225"/>
                    <a:pt x="24651" y="10435"/>
                    <a:pt x="25634" y="13573"/>
                  </a:cubicBezTo>
                  <a:cubicBezTo>
                    <a:pt x="26806" y="17202"/>
                    <a:pt x="26958" y="21777"/>
                    <a:pt x="26958" y="25596"/>
                  </a:cubicBezTo>
                  <a:cubicBezTo>
                    <a:pt x="26958" y="31380"/>
                    <a:pt x="26617" y="40908"/>
                    <a:pt x="19812" y="40908"/>
                  </a:cubicBezTo>
                  <a:cubicBezTo>
                    <a:pt x="12893" y="40908"/>
                    <a:pt x="12969" y="29112"/>
                    <a:pt x="12969" y="23592"/>
                  </a:cubicBezTo>
                  <a:cubicBezTo>
                    <a:pt x="12969" y="18072"/>
                    <a:pt x="13385" y="9225"/>
                    <a:pt x="19888" y="9225"/>
                  </a:cubicBezTo>
                  <a:close/>
                  <a:moveTo>
                    <a:pt x="19812" y="0"/>
                  </a:moveTo>
                  <a:cubicBezTo>
                    <a:pt x="7071" y="0"/>
                    <a:pt x="1" y="10926"/>
                    <a:pt x="1" y="24991"/>
                  </a:cubicBezTo>
                  <a:cubicBezTo>
                    <a:pt x="1" y="38979"/>
                    <a:pt x="6957" y="50208"/>
                    <a:pt x="19812" y="50208"/>
                  </a:cubicBezTo>
                  <a:cubicBezTo>
                    <a:pt x="32137" y="50208"/>
                    <a:pt x="39963" y="39282"/>
                    <a:pt x="39963" y="25482"/>
                  </a:cubicBezTo>
                  <a:cubicBezTo>
                    <a:pt x="39963" y="11191"/>
                    <a:pt x="32893" y="0"/>
                    <a:pt x="19812" y="0"/>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0"/>
            <p:cNvSpPr/>
            <p:nvPr/>
          </p:nvSpPr>
          <p:spPr>
            <a:xfrm>
              <a:off x="6453675" y="1777150"/>
              <a:ext cx="904575" cy="1232525"/>
            </a:xfrm>
            <a:custGeom>
              <a:avLst/>
              <a:gdLst/>
              <a:ahLst/>
              <a:cxnLst/>
              <a:rect l="l" t="t" r="r" b="b"/>
              <a:pathLst>
                <a:path w="36183" h="49301" extrusionOk="0">
                  <a:moveTo>
                    <a:pt x="23593" y="0"/>
                  </a:moveTo>
                  <a:cubicBezTo>
                    <a:pt x="17506" y="0"/>
                    <a:pt x="14065" y="2949"/>
                    <a:pt x="11608" y="9150"/>
                  </a:cubicBezTo>
                  <a:lnTo>
                    <a:pt x="11419" y="9150"/>
                  </a:lnTo>
                  <a:lnTo>
                    <a:pt x="11419" y="2231"/>
                  </a:lnTo>
                  <a:cubicBezTo>
                    <a:pt x="11268" y="1513"/>
                    <a:pt x="10625" y="1021"/>
                    <a:pt x="9869" y="983"/>
                  </a:cubicBezTo>
                  <a:lnTo>
                    <a:pt x="1702" y="983"/>
                  </a:lnTo>
                  <a:cubicBezTo>
                    <a:pt x="795" y="983"/>
                    <a:pt x="77" y="1626"/>
                    <a:pt x="1" y="2458"/>
                  </a:cubicBezTo>
                  <a:lnTo>
                    <a:pt x="1" y="47675"/>
                  </a:lnTo>
                  <a:cubicBezTo>
                    <a:pt x="1" y="48545"/>
                    <a:pt x="719" y="49225"/>
                    <a:pt x="1589" y="49301"/>
                  </a:cubicBezTo>
                  <a:lnTo>
                    <a:pt x="10360" y="49301"/>
                  </a:lnTo>
                  <a:cubicBezTo>
                    <a:pt x="11305" y="49301"/>
                    <a:pt x="12062" y="48583"/>
                    <a:pt x="12099" y="47675"/>
                  </a:cubicBezTo>
                  <a:lnTo>
                    <a:pt x="12099" y="23327"/>
                  </a:lnTo>
                  <a:cubicBezTo>
                    <a:pt x="12099" y="20265"/>
                    <a:pt x="12251" y="17543"/>
                    <a:pt x="13498" y="14745"/>
                  </a:cubicBezTo>
                  <a:cubicBezTo>
                    <a:pt x="14481" y="12590"/>
                    <a:pt x="16447" y="11153"/>
                    <a:pt x="18564" y="11153"/>
                  </a:cubicBezTo>
                  <a:cubicBezTo>
                    <a:pt x="24652" y="11153"/>
                    <a:pt x="24084" y="18375"/>
                    <a:pt x="24084" y="23327"/>
                  </a:cubicBezTo>
                  <a:lnTo>
                    <a:pt x="24084" y="47864"/>
                  </a:lnTo>
                  <a:cubicBezTo>
                    <a:pt x="24198" y="48658"/>
                    <a:pt x="24841" y="49225"/>
                    <a:pt x="25672" y="49301"/>
                  </a:cubicBezTo>
                  <a:lnTo>
                    <a:pt x="34481" y="49301"/>
                  </a:lnTo>
                  <a:cubicBezTo>
                    <a:pt x="35351" y="49301"/>
                    <a:pt x="36069" y="48658"/>
                    <a:pt x="36183" y="47864"/>
                  </a:cubicBezTo>
                  <a:lnTo>
                    <a:pt x="36183" y="19433"/>
                  </a:lnTo>
                  <a:cubicBezTo>
                    <a:pt x="36183" y="15048"/>
                    <a:pt x="36183" y="8961"/>
                    <a:pt x="33877" y="5331"/>
                  </a:cubicBezTo>
                  <a:cubicBezTo>
                    <a:pt x="31419" y="1437"/>
                    <a:pt x="27563" y="0"/>
                    <a:pt x="23593" y="0"/>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0"/>
            <p:cNvSpPr/>
            <p:nvPr/>
          </p:nvSpPr>
          <p:spPr>
            <a:xfrm>
              <a:off x="3129450" y="1766750"/>
              <a:ext cx="1058650" cy="1259000"/>
            </a:xfrm>
            <a:custGeom>
              <a:avLst/>
              <a:gdLst/>
              <a:ahLst/>
              <a:cxnLst/>
              <a:rect l="l" t="t" r="r" b="b"/>
              <a:pathLst>
                <a:path w="42346" h="50360" extrusionOk="0">
                  <a:moveTo>
                    <a:pt x="25974" y="26239"/>
                  </a:moveTo>
                  <a:lnTo>
                    <a:pt x="25974" y="28129"/>
                  </a:lnTo>
                  <a:cubicBezTo>
                    <a:pt x="25974" y="31569"/>
                    <a:pt x="26050" y="34405"/>
                    <a:pt x="24311" y="37467"/>
                  </a:cubicBezTo>
                  <a:cubicBezTo>
                    <a:pt x="22912" y="39963"/>
                    <a:pt x="20681" y="41475"/>
                    <a:pt x="18224" y="41475"/>
                  </a:cubicBezTo>
                  <a:cubicBezTo>
                    <a:pt x="14821" y="41475"/>
                    <a:pt x="12855" y="38904"/>
                    <a:pt x="12855" y="35086"/>
                  </a:cubicBezTo>
                  <a:cubicBezTo>
                    <a:pt x="12855" y="27600"/>
                    <a:pt x="19585" y="26239"/>
                    <a:pt x="25974" y="26239"/>
                  </a:cubicBezTo>
                  <a:close/>
                  <a:moveTo>
                    <a:pt x="21173" y="0"/>
                  </a:moveTo>
                  <a:cubicBezTo>
                    <a:pt x="12817" y="0"/>
                    <a:pt x="3441" y="3138"/>
                    <a:pt x="1475" y="13498"/>
                  </a:cubicBezTo>
                  <a:cubicBezTo>
                    <a:pt x="1286" y="14594"/>
                    <a:pt x="2080" y="15161"/>
                    <a:pt x="2798" y="15312"/>
                  </a:cubicBezTo>
                  <a:lnTo>
                    <a:pt x="11343" y="16258"/>
                  </a:lnTo>
                  <a:cubicBezTo>
                    <a:pt x="12137" y="16220"/>
                    <a:pt x="12704" y="15426"/>
                    <a:pt x="12855" y="14632"/>
                  </a:cubicBezTo>
                  <a:cubicBezTo>
                    <a:pt x="13611" y="11078"/>
                    <a:pt x="16598" y="9339"/>
                    <a:pt x="19963" y="9339"/>
                  </a:cubicBezTo>
                  <a:cubicBezTo>
                    <a:pt x="21778" y="9339"/>
                    <a:pt x="23819" y="10019"/>
                    <a:pt x="24916" y="11645"/>
                  </a:cubicBezTo>
                  <a:cubicBezTo>
                    <a:pt x="26126" y="13460"/>
                    <a:pt x="25974" y="15917"/>
                    <a:pt x="25974" y="18034"/>
                  </a:cubicBezTo>
                  <a:lnTo>
                    <a:pt x="25974" y="19169"/>
                  </a:lnTo>
                  <a:cubicBezTo>
                    <a:pt x="20870" y="19736"/>
                    <a:pt x="14178" y="20114"/>
                    <a:pt x="9415" y="22231"/>
                  </a:cubicBezTo>
                  <a:cubicBezTo>
                    <a:pt x="3895" y="24613"/>
                    <a:pt x="1" y="29452"/>
                    <a:pt x="1" y="36598"/>
                  </a:cubicBezTo>
                  <a:cubicBezTo>
                    <a:pt x="1" y="45785"/>
                    <a:pt x="5785" y="50360"/>
                    <a:pt x="13195" y="50360"/>
                  </a:cubicBezTo>
                  <a:cubicBezTo>
                    <a:pt x="19471" y="50360"/>
                    <a:pt x="22874" y="48885"/>
                    <a:pt x="27714" y="43932"/>
                  </a:cubicBezTo>
                  <a:cubicBezTo>
                    <a:pt x="29339" y="46239"/>
                    <a:pt x="29831" y="47373"/>
                    <a:pt x="32780" y="49793"/>
                  </a:cubicBezTo>
                  <a:cubicBezTo>
                    <a:pt x="33061" y="49958"/>
                    <a:pt x="33378" y="50044"/>
                    <a:pt x="33696" y="50044"/>
                  </a:cubicBezTo>
                  <a:cubicBezTo>
                    <a:pt x="34106" y="50044"/>
                    <a:pt x="34519" y="49901"/>
                    <a:pt x="34859" y="49604"/>
                  </a:cubicBezTo>
                  <a:lnTo>
                    <a:pt x="34859" y="49641"/>
                  </a:lnTo>
                  <a:cubicBezTo>
                    <a:pt x="36636" y="48053"/>
                    <a:pt x="39812" y="45294"/>
                    <a:pt x="41627" y="43781"/>
                  </a:cubicBezTo>
                  <a:cubicBezTo>
                    <a:pt x="42345" y="43176"/>
                    <a:pt x="42232" y="42231"/>
                    <a:pt x="41665" y="41437"/>
                  </a:cubicBezTo>
                  <a:cubicBezTo>
                    <a:pt x="40039" y="39207"/>
                    <a:pt x="38337" y="37392"/>
                    <a:pt x="38337" y="33271"/>
                  </a:cubicBezTo>
                  <a:lnTo>
                    <a:pt x="38337" y="19547"/>
                  </a:lnTo>
                  <a:cubicBezTo>
                    <a:pt x="38337" y="13724"/>
                    <a:pt x="38753" y="8394"/>
                    <a:pt x="34443" y="4386"/>
                  </a:cubicBezTo>
                  <a:cubicBezTo>
                    <a:pt x="31078" y="1135"/>
                    <a:pt x="25483" y="0"/>
                    <a:pt x="21173" y="0"/>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0"/>
            <p:cNvSpPr/>
            <p:nvPr/>
          </p:nvSpPr>
          <p:spPr>
            <a:xfrm>
              <a:off x="242850" y="1766750"/>
              <a:ext cx="1057675" cy="1259000"/>
            </a:xfrm>
            <a:custGeom>
              <a:avLst/>
              <a:gdLst/>
              <a:ahLst/>
              <a:cxnLst/>
              <a:rect l="l" t="t" r="r" b="b"/>
              <a:pathLst>
                <a:path w="42307" h="50360" extrusionOk="0">
                  <a:moveTo>
                    <a:pt x="25936" y="26239"/>
                  </a:moveTo>
                  <a:lnTo>
                    <a:pt x="25936" y="28129"/>
                  </a:lnTo>
                  <a:cubicBezTo>
                    <a:pt x="25936" y="31569"/>
                    <a:pt x="26012" y="34405"/>
                    <a:pt x="24310" y="37467"/>
                  </a:cubicBezTo>
                  <a:cubicBezTo>
                    <a:pt x="22874" y="39963"/>
                    <a:pt x="20681" y="41475"/>
                    <a:pt x="18186" y="41475"/>
                  </a:cubicBezTo>
                  <a:cubicBezTo>
                    <a:pt x="14821" y="41475"/>
                    <a:pt x="12855" y="38904"/>
                    <a:pt x="12855" y="35086"/>
                  </a:cubicBezTo>
                  <a:cubicBezTo>
                    <a:pt x="12855" y="27600"/>
                    <a:pt x="19584" y="26239"/>
                    <a:pt x="25936" y="26239"/>
                  </a:cubicBezTo>
                  <a:close/>
                  <a:moveTo>
                    <a:pt x="21172" y="0"/>
                  </a:moveTo>
                  <a:cubicBezTo>
                    <a:pt x="12779" y="0"/>
                    <a:pt x="3441" y="3138"/>
                    <a:pt x="1475" y="13498"/>
                  </a:cubicBezTo>
                  <a:cubicBezTo>
                    <a:pt x="1248" y="14594"/>
                    <a:pt x="2042" y="15161"/>
                    <a:pt x="2760" y="15312"/>
                  </a:cubicBezTo>
                  <a:lnTo>
                    <a:pt x="11305" y="16258"/>
                  </a:lnTo>
                  <a:cubicBezTo>
                    <a:pt x="12098" y="16220"/>
                    <a:pt x="12703" y="15426"/>
                    <a:pt x="12855" y="14632"/>
                  </a:cubicBezTo>
                  <a:cubicBezTo>
                    <a:pt x="13573" y="11078"/>
                    <a:pt x="16560" y="9339"/>
                    <a:pt x="19925" y="9339"/>
                  </a:cubicBezTo>
                  <a:cubicBezTo>
                    <a:pt x="21739" y="9339"/>
                    <a:pt x="23781" y="10019"/>
                    <a:pt x="24877" y="11645"/>
                  </a:cubicBezTo>
                  <a:cubicBezTo>
                    <a:pt x="26087" y="13460"/>
                    <a:pt x="25936" y="15917"/>
                    <a:pt x="25936" y="18034"/>
                  </a:cubicBezTo>
                  <a:lnTo>
                    <a:pt x="25936" y="19169"/>
                  </a:lnTo>
                  <a:cubicBezTo>
                    <a:pt x="20832" y="19736"/>
                    <a:pt x="14140" y="20114"/>
                    <a:pt x="9376" y="22231"/>
                  </a:cubicBezTo>
                  <a:cubicBezTo>
                    <a:pt x="3856" y="24613"/>
                    <a:pt x="0" y="29452"/>
                    <a:pt x="0" y="36598"/>
                  </a:cubicBezTo>
                  <a:cubicBezTo>
                    <a:pt x="0" y="45785"/>
                    <a:pt x="5747" y="50360"/>
                    <a:pt x="13157" y="50360"/>
                  </a:cubicBezTo>
                  <a:cubicBezTo>
                    <a:pt x="19433" y="50360"/>
                    <a:pt x="22874" y="48885"/>
                    <a:pt x="27675" y="43932"/>
                  </a:cubicBezTo>
                  <a:cubicBezTo>
                    <a:pt x="29301" y="46239"/>
                    <a:pt x="29830" y="47373"/>
                    <a:pt x="32741" y="49793"/>
                  </a:cubicBezTo>
                  <a:cubicBezTo>
                    <a:pt x="33022" y="49958"/>
                    <a:pt x="33347" y="50044"/>
                    <a:pt x="33670" y="50044"/>
                  </a:cubicBezTo>
                  <a:cubicBezTo>
                    <a:pt x="34087" y="50044"/>
                    <a:pt x="34502" y="49901"/>
                    <a:pt x="34821" y="49604"/>
                  </a:cubicBezTo>
                  <a:lnTo>
                    <a:pt x="34859" y="49641"/>
                  </a:lnTo>
                  <a:cubicBezTo>
                    <a:pt x="36598" y="48053"/>
                    <a:pt x="39811" y="45294"/>
                    <a:pt x="41588" y="43781"/>
                  </a:cubicBezTo>
                  <a:cubicBezTo>
                    <a:pt x="42307" y="43176"/>
                    <a:pt x="42193" y="42231"/>
                    <a:pt x="41626" y="41437"/>
                  </a:cubicBezTo>
                  <a:cubicBezTo>
                    <a:pt x="40001" y="39207"/>
                    <a:pt x="38299" y="37392"/>
                    <a:pt x="38299" y="33271"/>
                  </a:cubicBezTo>
                  <a:lnTo>
                    <a:pt x="38299" y="19547"/>
                  </a:lnTo>
                  <a:cubicBezTo>
                    <a:pt x="38299" y="13724"/>
                    <a:pt x="38715" y="8394"/>
                    <a:pt x="34443" y="4386"/>
                  </a:cubicBezTo>
                  <a:cubicBezTo>
                    <a:pt x="31040" y="1135"/>
                    <a:pt x="25445" y="0"/>
                    <a:pt x="21172" y="0"/>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60"/>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Amazon Apollo</a:t>
            </a:r>
            <a:endParaRPr sz="35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257175" y="321389"/>
            <a:ext cx="8629800" cy="443100"/>
          </a:xfrm>
          <a:prstGeom prst="rect">
            <a:avLst/>
          </a:prstGeom>
          <a:noFill/>
          <a:ln>
            <a:noFill/>
          </a:ln>
        </p:spPr>
        <p:txBody>
          <a:bodyPr spcFirstLastPara="1" wrap="square" lIns="68575" tIns="34275" rIns="68575" bIns="34275" anchor="ctr" anchorCtr="0">
            <a:noAutofit/>
          </a:bodyPr>
          <a:lstStyle/>
          <a:p>
            <a:pPr marL="0" marR="0" lvl="0" indent="0" algn="l" rtl="0">
              <a:lnSpc>
                <a:spcPct val="90000"/>
              </a:lnSpc>
              <a:spcBef>
                <a:spcPts val="0"/>
              </a:spcBef>
              <a:spcAft>
                <a:spcPts val="0"/>
              </a:spcAft>
              <a:buClr>
                <a:schemeClr val="accent2"/>
              </a:buClr>
              <a:buSzPts val="2700"/>
              <a:buFont typeface="Century Gothic"/>
              <a:buNone/>
            </a:pPr>
            <a:endParaRPr sz="2700" b="1" i="0" u="none" strike="noStrike" cap="none">
              <a:solidFill>
                <a:schemeClr val="accent2"/>
              </a:solidFill>
              <a:latin typeface="Century Gothic"/>
              <a:ea typeface="Century Gothic"/>
              <a:cs typeface="Century Gothic"/>
              <a:sym typeface="Century Gothic"/>
            </a:endParaRPr>
          </a:p>
        </p:txBody>
      </p:sp>
      <p:sp>
        <p:nvSpPr>
          <p:cNvPr id="168" name="Google Shape;168;p25"/>
          <p:cNvSpPr/>
          <p:nvPr/>
        </p:nvSpPr>
        <p:spPr>
          <a:xfrm>
            <a:off x="0" y="0"/>
            <a:ext cx="9144000" cy="34200"/>
          </a:xfrm>
          <a:prstGeom prst="rect">
            <a:avLst/>
          </a:prstGeom>
          <a:gradFill>
            <a:gsLst>
              <a:gs pos="0">
                <a:schemeClr val="accent1"/>
              </a:gs>
              <a:gs pos="91000">
                <a:schemeClr val="accent2"/>
              </a:gs>
              <a:gs pos="100000">
                <a:schemeClr val="accent2"/>
              </a:gs>
            </a:gsLst>
            <a:lin ang="2399891"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69" name="Google Shape;169;p25"/>
          <p:cNvSpPr txBox="1"/>
          <p:nvPr/>
        </p:nvSpPr>
        <p:spPr>
          <a:xfrm>
            <a:off x="257175" y="4767263"/>
            <a:ext cx="277500" cy="2739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fld id="{00000000-1234-1234-1234-123412341234}" type="slidenum">
              <a:rPr lang="en-US" sz="800" b="0">
                <a:solidFill>
                  <a:schemeClr val="lt1"/>
                </a:solidFill>
                <a:latin typeface="Century Gothic"/>
                <a:ea typeface="Century Gothic"/>
                <a:cs typeface="Century Gothic"/>
                <a:sym typeface="Century Gothic"/>
              </a:rPr>
              <a:t>4</a:t>
            </a:fld>
            <a:endParaRPr sz="800" b="0">
              <a:solidFill>
                <a:schemeClr val="lt1"/>
              </a:solidFill>
              <a:latin typeface="Century Gothic"/>
              <a:ea typeface="Century Gothic"/>
              <a:cs typeface="Century Gothic"/>
              <a:sym typeface="Century Gothic"/>
            </a:endParaRPr>
          </a:p>
        </p:txBody>
      </p:sp>
      <p:pic>
        <p:nvPicPr>
          <p:cNvPr id="170" name="Google Shape;170;p25"/>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8710308" y="4811601"/>
            <a:ext cx="185163" cy="185163"/>
          </a:xfrm>
          <a:prstGeom prst="rect">
            <a:avLst/>
          </a:prstGeom>
          <a:noFill/>
          <a:ln>
            <a:noFill/>
          </a:ln>
        </p:spPr>
      </p:pic>
      <p:cxnSp>
        <p:nvCxnSpPr>
          <p:cNvPr id="171" name="Google Shape;171;p25"/>
          <p:cNvCxnSpPr/>
          <p:nvPr/>
        </p:nvCxnSpPr>
        <p:spPr>
          <a:xfrm>
            <a:off x="566072" y="4837211"/>
            <a:ext cx="0" cy="133800"/>
          </a:xfrm>
          <a:prstGeom prst="straightConnector1">
            <a:avLst/>
          </a:prstGeom>
          <a:noFill/>
          <a:ln w="12700" cap="flat" cmpd="sng">
            <a:solidFill>
              <a:schemeClr val="lt1"/>
            </a:solidFill>
            <a:prstDash val="solid"/>
            <a:miter lim="800000"/>
            <a:headEnd type="none" w="sm" len="sm"/>
            <a:tailEnd type="none" w="sm" len="sm"/>
          </a:ln>
        </p:spPr>
      </p:cxnSp>
      <p:pic>
        <p:nvPicPr>
          <p:cNvPr id="172" name="Google Shape;172;p25"/>
          <p:cNvPicPr preferRelativeResize="0"/>
          <p:nvPr/>
        </p:nvPicPr>
        <p:blipFill rotWithShape="1">
          <a:blip r:embed="rId4">
            <a:alphaModFix/>
          </a:blip>
          <a:srcRect/>
          <a:stretch/>
        </p:blipFill>
        <p:spPr>
          <a:xfrm>
            <a:off x="0" y="0"/>
            <a:ext cx="9144000"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61"/>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1"/>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Apache Mesos</a:t>
            </a:r>
            <a:endParaRPr sz="3500" b="1"/>
          </a:p>
        </p:txBody>
      </p:sp>
      <p:grpSp>
        <p:nvGrpSpPr>
          <p:cNvPr id="439" name="Google Shape;439;p61"/>
          <p:cNvGrpSpPr/>
          <p:nvPr/>
        </p:nvGrpSpPr>
        <p:grpSpPr>
          <a:xfrm>
            <a:off x="454557" y="1404577"/>
            <a:ext cx="8054091" cy="2795646"/>
            <a:chOff x="378350" y="1667025"/>
            <a:chExt cx="6859800" cy="2381300"/>
          </a:xfrm>
        </p:grpSpPr>
        <p:sp>
          <p:nvSpPr>
            <p:cNvPr id="440" name="Google Shape;440;p61"/>
            <p:cNvSpPr/>
            <p:nvPr/>
          </p:nvSpPr>
          <p:spPr>
            <a:xfrm>
              <a:off x="378350" y="1667025"/>
              <a:ext cx="6752000" cy="2381300"/>
            </a:xfrm>
            <a:custGeom>
              <a:avLst/>
              <a:gdLst/>
              <a:ahLst/>
              <a:cxnLst/>
              <a:rect l="l" t="t" r="r" b="b"/>
              <a:pathLst>
                <a:path w="270080" h="95252" extrusionOk="0">
                  <a:moveTo>
                    <a:pt x="43208" y="46"/>
                  </a:moveTo>
                  <a:cubicBezTo>
                    <a:pt x="43205" y="46"/>
                    <a:pt x="43202" y="46"/>
                    <a:pt x="43200" y="47"/>
                  </a:cubicBezTo>
                  <a:cubicBezTo>
                    <a:pt x="43001" y="187"/>
                    <a:pt x="42941" y="20330"/>
                    <a:pt x="43141" y="20549"/>
                  </a:cubicBezTo>
                  <a:cubicBezTo>
                    <a:pt x="43205" y="20592"/>
                    <a:pt x="43280" y="20612"/>
                    <a:pt x="43355" y="20612"/>
                  </a:cubicBezTo>
                  <a:cubicBezTo>
                    <a:pt x="43420" y="20612"/>
                    <a:pt x="43484" y="20597"/>
                    <a:pt x="43540" y="20569"/>
                  </a:cubicBezTo>
                  <a:cubicBezTo>
                    <a:pt x="44398" y="20250"/>
                    <a:pt x="61007" y="10508"/>
                    <a:pt x="61007" y="10328"/>
                  </a:cubicBezTo>
                  <a:cubicBezTo>
                    <a:pt x="61007" y="10051"/>
                    <a:pt x="43680" y="46"/>
                    <a:pt x="43208" y="46"/>
                  </a:cubicBezTo>
                  <a:close/>
                  <a:moveTo>
                    <a:pt x="40573" y="1"/>
                  </a:moveTo>
                  <a:cubicBezTo>
                    <a:pt x="40558" y="1"/>
                    <a:pt x="40542" y="3"/>
                    <a:pt x="40525" y="7"/>
                  </a:cubicBezTo>
                  <a:cubicBezTo>
                    <a:pt x="40106" y="127"/>
                    <a:pt x="23397" y="9809"/>
                    <a:pt x="23058" y="10149"/>
                  </a:cubicBezTo>
                  <a:cubicBezTo>
                    <a:pt x="22898" y="10288"/>
                    <a:pt x="22838" y="10428"/>
                    <a:pt x="22878" y="10488"/>
                  </a:cubicBezTo>
                  <a:cubicBezTo>
                    <a:pt x="22938" y="10548"/>
                    <a:pt x="26911" y="12844"/>
                    <a:pt x="31702" y="15618"/>
                  </a:cubicBezTo>
                  <a:cubicBezTo>
                    <a:pt x="36493" y="18393"/>
                    <a:pt x="40505" y="20669"/>
                    <a:pt x="40625" y="20669"/>
                  </a:cubicBezTo>
                  <a:cubicBezTo>
                    <a:pt x="40805" y="20669"/>
                    <a:pt x="40865" y="18513"/>
                    <a:pt x="40865" y="10288"/>
                  </a:cubicBezTo>
                  <a:cubicBezTo>
                    <a:pt x="40865" y="900"/>
                    <a:pt x="40847" y="1"/>
                    <a:pt x="40573" y="1"/>
                  </a:cubicBezTo>
                  <a:close/>
                  <a:moveTo>
                    <a:pt x="18988" y="12598"/>
                  </a:moveTo>
                  <a:cubicBezTo>
                    <a:pt x="18975" y="12598"/>
                    <a:pt x="18960" y="12600"/>
                    <a:pt x="18945" y="12604"/>
                  </a:cubicBezTo>
                  <a:cubicBezTo>
                    <a:pt x="18666" y="12684"/>
                    <a:pt x="3235" y="21527"/>
                    <a:pt x="1817" y="22406"/>
                  </a:cubicBezTo>
                  <a:cubicBezTo>
                    <a:pt x="1458" y="22645"/>
                    <a:pt x="1438" y="22705"/>
                    <a:pt x="1658" y="22925"/>
                  </a:cubicBezTo>
                  <a:cubicBezTo>
                    <a:pt x="1797" y="23065"/>
                    <a:pt x="5750" y="25400"/>
                    <a:pt x="10441" y="28115"/>
                  </a:cubicBezTo>
                  <a:cubicBezTo>
                    <a:pt x="15070" y="30794"/>
                    <a:pt x="18941" y="32967"/>
                    <a:pt x="19120" y="32967"/>
                  </a:cubicBezTo>
                  <a:cubicBezTo>
                    <a:pt x="19122" y="32967"/>
                    <a:pt x="19124" y="32967"/>
                    <a:pt x="19125" y="32966"/>
                  </a:cubicBezTo>
                  <a:cubicBezTo>
                    <a:pt x="19205" y="32926"/>
                    <a:pt x="19265" y="28295"/>
                    <a:pt x="19265" y="22705"/>
                  </a:cubicBezTo>
                  <a:cubicBezTo>
                    <a:pt x="19265" y="13510"/>
                    <a:pt x="19247" y="12598"/>
                    <a:pt x="18988" y="12598"/>
                  </a:cubicBezTo>
                  <a:close/>
                  <a:moveTo>
                    <a:pt x="61992" y="12594"/>
                  </a:moveTo>
                  <a:cubicBezTo>
                    <a:pt x="61971" y="12594"/>
                    <a:pt x="61949" y="12599"/>
                    <a:pt x="61926" y="12604"/>
                  </a:cubicBezTo>
                  <a:cubicBezTo>
                    <a:pt x="61646" y="12684"/>
                    <a:pt x="46454" y="21408"/>
                    <a:pt x="44837" y="22406"/>
                  </a:cubicBezTo>
                  <a:cubicBezTo>
                    <a:pt x="44478" y="22645"/>
                    <a:pt x="44458" y="22705"/>
                    <a:pt x="44678" y="22925"/>
                  </a:cubicBezTo>
                  <a:cubicBezTo>
                    <a:pt x="44817" y="23065"/>
                    <a:pt x="48750" y="25400"/>
                    <a:pt x="53441" y="28135"/>
                  </a:cubicBezTo>
                  <a:cubicBezTo>
                    <a:pt x="58070" y="30814"/>
                    <a:pt x="61940" y="32967"/>
                    <a:pt x="62120" y="32967"/>
                  </a:cubicBezTo>
                  <a:cubicBezTo>
                    <a:pt x="62123" y="32967"/>
                    <a:pt x="62124" y="32967"/>
                    <a:pt x="62125" y="32966"/>
                  </a:cubicBezTo>
                  <a:cubicBezTo>
                    <a:pt x="62205" y="32926"/>
                    <a:pt x="62285" y="28295"/>
                    <a:pt x="62285" y="22705"/>
                  </a:cubicBezTo>
                  <a:cubicBezTo>
                    <a:pt x="62285" y="13381"/>
                    <a:pt x="62268" y="12594"/>
                    <a:pt x="61992" y="12594"/>
                  </a:cubicBezTo>
                  <a:close/>
                  <a:moveTo>
                    <a:pt x="21840" y="12564"/>
                  </a:moveTo>
                  <a:cubicBezTo>
                    <a:pt x="21640" y="12564"/>
                    <a:pt x="21601" y="14321"/>
                    <a:pt x="21601" y="22705"/>
                  </a:cubicBezTo>
                  <a:cubicBezTo>
                    <a:pt x="21601" y="28275"/>
                    <a:pt x="21660" y="32886"/>
                    <a:pt x="21720" y="32966"/>
                  </a:cubicBezTo>
                  <a:cubicBezTo>
                    <a:pt x="21760" y="33006"/>
                    <a:pt x="21820" y="33046"/>
                    <a:pt x="21880" y="33086"/>
                  </a:cubicBezTo>
                  <a:cubicBezTo>
                    <a:pt x="22000" y="33086"/>
                    <a:pt x="39028" y="23125"/>
                    <a:pt x="39208" y="22925"/>
                  </a:cubicBezTo>
                  <a:cubicBezTo>
                    <a:pt x="39427" y="22705"/>
                    <a:pt x="39388" y="22645"/>
                    <a:pt x="39028" y="22406"/>
                  </a:cubicBezTo>
                  <a:cubicBezTo>
                    <a:pt x="37092" y="21188"/>
                    <a:pt x="22040" y="12564"/>
                    <a:pt x="21840" y="12564"/>
                  </a:cubicBezTo>
                  <a:close/>
                  <a:moveTo>
                    <a:pt x="64897" y="12595"/>
                  </a:moveTo>
                  <a:cubicBezTo>
                    <a:pt x="64621" y="12595"/>
                    <a:pt x="64621" y="13395"/>
                    <a:pt x="64621" y="22805"/>
                  </a:cubicBezTo>
                  <a:cubicBezTo>
                    <a:pt x="64621" y="28455"/>
                    <a:pt x="64681" y="33086"/>
                    <a:pt x="64760" y="33086"/>
                  </a:cubicBezTo>
                  <a:cubicBezTo>
                    <a:pt x="65080" y="33086"/>
                    <a:pt x="82348" y="23005"/>
                    <a:pt x="82388" y="22785"/>
                  </a:cubicBezTo>
                  <a:cubicBezTo>
                    <a:pt x="82428" y="22566"/>
                    <a:pt x="65759" y="12824"/>
                    <a:pt x="64960" y="12604"/>
                  </a:cubicBezTo>
                  <a:cubicBezTo>
                    <a:pt x="64938" y="12599"/>
                    <a:pt x="64916" y="12595"/>
                    <a:pt x="64897" y="12595"/>
                  </a:cubicBezTo>
                  <a:close/>
                  <a:moveTo>
                    <a:pt x="43477" y="24998"/>
                  </a:moveTo>
                  <a:cubicBezTo>
                    <a:pt x="43352" y="24998"/>
                    <a:pt x="43234" y="25073"/>
                    <a:pt x="43181" y="25181"/>
                  </a:cubicBezTo>
                  <a:cubicBezTo>
                    <a:pt x="42921" y="25580"/>
                    <a:pt x="42981" y="45024"/>
                    <a:pt x="43220" y="45283"/>
                  </a:cubicBezTo>
                  <a:cubicBezTo>
                    <a:pt x="43288" y="45351"/>
                    <a:pt x="43393" y="45391"/>
                    <a:pt x="43497" y="45391"/>
                  </a:cubicBezTo>
                  <a:cubicBezTo>
                    <a:pt x="43546" y="45391"/>
                    <a:pt x="43595" y="45382"/>
                    <a:pt x="43640" y="45363"/>
                  </a:cubicBezTo>
                  <a:cubicBezTo>
                    <a:pt x="43739" y="45303"/>
                    <a:pt x="47632" y="43047"/>
                    <a:pt x="52284" y="40353"/>
                  </a:cubicBezTo>
                  <a:cubicBezTo>
                    <a:pt x="56935" y="37658"/>
                    <a:pt x="60768" y="35342"/>
                    <a:pt x="60788" y="35222"/>
                  </a:cubicBezTo>
                  <a:cubicBezTo>
                    <a:pt x="60808" y="35062"/>
                    <a:pt x="57614" y="33106"/>
                    <a:pt x="52264" y="30012"/>
                  </a:cubicBezTo>
                  <a:cubicBezTo>
                    <a:pt x="47552" y="27297"/>
                    <a:pt x="43620" y="25041"/>
                    <a:pt x="43520" y="25001"/>
                  </a:cubicBezTo>
                  <a:cubicBezTo>
                    <a:pt x="43505" y="24999"/>
                    <a:pt x="43491" y="24998"/>
                    <a:pt x="43477" y="24998"/>
                  </a:cubicBezTo>
                  <a:close/>
                  <a:moveTo>
                    <a:pt x="40618" y="25060"/>
                  </a:moveTo>
                  <a:cubicBezTo>
                    <a:pt x="40101" y="25060"/>
                    <a:pt x="23138" y="34904"/>
                    <a:pt x="23138" y="35202"/>
                  </a:cubicBezTo>
                  <a:cubicBezTo>
                    <a:pt x="23138" y="35342"/>
                    <a:pt x="27011" y="37697"/>
                    <a:pt x="31762" y="40452"/>
                  </a:cubicBezTo>
                  <a:cubicBezTo>
                    <a:pt x="36492" y="43195"/>
                    <a:pt x="40450" y="45423"/>
                    <a:pt x="40584" y="45423"/>
                  </a:cubicBezTo>
                  <a:cubicBezTo>
                    <a:pt x="40584" y="45423"/>
                    <a:pt x="40585" y="45423"/>
                    <a:pt x="40585" y="45423"/>
                  </a:cubicBezTo>
                  <a:cubicBezTo>
                    <a:pt x="40705" y="45403"/>
                    <a:pt x="40785" y="41830"/>
                    <a:pt x="40805" y="35262"/>
                  </a:cubicBezTo>
                  <a:cubicBezTo>
                    <a:pt x="40845" y="26917"/>
                    <a:pt x="40825" y="25141"/>
                    <a:pt x="40625" y="25061"/>
                  </a:cubicBezTo>
                  <a:cubicBezTo>
                    <a:pt x="40623" y="25060"/>
                    <a:pt x="40621" y="25060"/>
                    <a:pt x="40618" y="25060"/>
                  </a:cubicBezTo>
                  <a:close/>
                  <a:moveTo>
                    <a:pt x="267" y="24929"/>
                  </a:moveTo>
                  <a:cubicBezTo>
                    <a:pt x="18" y="24929"/>
                    <a:pt x="1" y="25997"/>
                    <a:pt x="1" y="35142"/>
                  </a:cubicBezTo>
                  <a:cubicBezTo>
                    <a:pt x="1" y="44526"/>
                    <a:pt x="19" y="45427"/>
                    <a:pt x="288" y="45427"/>
                  </a:cubicBezTo>
                  <a:cubicBezTo>
                    <a:pt x="298" y="45427"/>
                    <a:pt x="309" y="45425"/>
                    <a:pt x="320" y="45423"/>
                  </a:cubicBezTo>
                  <a:cubicBezTo>
                    <a:pt x="639" y="45343"/>
                    <a:pt x="17388" y="35701"/>
                    <a:pt x="17728" y="35402"/>
                  </a:cubicBezTo>
                  <a:cubicBezTo>
                    <a:pt x="17828" y="35302"/>
                    <a:pt x="17788" y="35142"/>
                    <a:pt x="17628" y="34982"/>
                  </a:cubicBezTo>
                  <a:cubicBezTo>
                    <a:pt x="17348" y="34723"/>
                    <a:pt x="839" y="25121"/>
                    <a:pt x="320" y="24941"/>
                  </a:cubicBezTo>
                  <a:cubicBezTo>
                    <a:pt x="301" y="24934"/>
                    <a:pt x="283" y="24929"/>
                    <a:pt x="267" y="24929"/>
                  </a:cubicBezTo>
                  <a:close/>
                  <a:moveTo>
                    <a:pt x="83629" y="25007"/>
                  </a:moveTo>
                  <a:cubicBezTo>
                    <a:pt x="83557" y="25007"/>
                    <a:pt x="83471" y="25032"/>
                    <a:pt x="83366" y="25081"/>
                  </a:cubicBezTo>
                  <a:cubicBezTo>
                    <a:pt x="83166" y="25181"/>
                    <a:pt x="79194" y="27437"/>
                    <a:pt x="74542" y="30112"/>
                  </a:cubicBezTo>
                  <a:cubicBezTo>
                    <a:pt x="69132" y="33206"/>
                    <a:pt x="66078" y="35062"/>
                    <a:pt x="66098" y="35222"/>
                  </a:cubicBezTo>
                  <a:cubicBezTo>
                    <a:pt x="66118" y="35362"/>
                    <a:pt x="70071" y="37717"/>
                    <a:pt x="74882" y="40472"/>
                  </a:cubicBezTo>
                  <a:cubicBezTo>
                    <a:pt x="79673" y="43227"/>
                    <a:pt x="83665" y="45483"/>
                    <a:pt x="83725" y="45483"/>
                  </a:cubicBezTo>
                  <a:cubicBezTo>
                    <a:pt x="83729" y="45484"/>
                    <a:pt x="83733" y="45485"/>
                    <a:pt x="83737" y="45485"/>
                  </a:cubicBezTo>
                  <a:cubicBezTo>
                    <a:pt x="83798" y="45485"/>
                    <a:pt x="83889" y="45354"/>
                    <a:pt x="83945" y="45223"/>
                  </a:cubicBezTo>
                  <a:cubicBezTo>
                    <a:pt x="84125" y="44744"/>
                    <a:pt x="84065" y="25460"/>
                    <a:pt x="83885" y="25181"/>
                  </a:cubicBezTo>
                  <a:cubicBezTo>
                    <a:pt x="83814" y="25062"/>
                    <a:pt x="83735" y="25007"/>
                    <a:pt x="83629" y="25007"/>
                  </a:cubicBezTo>
                  <a:close/>
                  <a:moveTo>
                    <a:pt x="19065" y="37398"/>
                  </a:moveTo>
                  <a:cubicBezTo>
                    <a:pt x="18925" y="37398"/>
                    <a:pt x="3334" y="46301"/>
                    <a:pt x="1817" y="47240"/>
                  </a:cubicBezTo>
                  <a:cubicBezTo>
                    <a:pt x="1458" y="47479"/>
                    <a:pt x="1438" y="47559"/>
                    <a:pt x="1658" y="47759"/>
                  </a:cubicBezTo>
                  <a:cubicBezTo>
                    <a:pt x="1797" y="47898"/>
                    <a:pt x="5750" y="50234"/>
                    <a:pt x="10441" y="52969"/>
                  </a:cubicBezTo>
                  <a:cubicBezTo>
                    <a:pt x="15069" y="55647"/>
                    <a:pt x="18940" y="57801"/>
                    <a:pt x="19120" y="57801"/>
                  </a:cubicBezTo>
                  <a:cubicBezTo>
                    <a:pt x="19122" y="57801"/>
                    <a:pt x="19124" y="57801"/>
                    <a:pt x="19125" y="57800"/>
                  </a:cubicBezTo>
                  <a:cubicBezTo>
                    <a:pt x="19345" y="57660"/>
                    <a:pt x="19305" y="37398"/>
                    <a:pt x="19065" y="37398"/>
                  </a:cubicBezTo>
                  <a:close/>
                  <a:moveTo>
                    <a:pt x="21810" y="37289"/>
                  </a:moveTo>
                  <a:cubicBezTo>
                    <a:pt x="21685" y="37289"/>
                    <a:pt x="21601" y="37390"/>
                    <a:pt x="21541" y="37618"/>
                  </a:cubicBezTo>
                  <a:cubicBezTo>
                    <a:pt x="21401" y="38157"/>
                    <a:pt x="21381" y="57261"/>
                    <a:pt x="21521" y="57640"/>
                  </a:cubicBezTo>
                  <a:cubicBezTo>
                    <a:pt x="21581" y="57780"/>
                    <a:pt x="21700" y="57900"/>
                    <a:pt x="21860" y="57920"/>
                  </a:cubicBezTo>
                  <a:cubicBezTo>
                    <a:pt x="22259" y="57920"/>
                    <a:pt x="39328" y="47898"/>
                    <a:pt x="39388" y="47639"/>
                  </a:cubicBezTo>
                  <a:cubicBezTo>
                    <a:pt x="39408" y="47459"/>
                    <a:pt x="36533" y="45703"/>
                    <a:pt x="30823" y="42409"/>
                  </a:cubicBezTo>
                  <a:cubicBezTo>
                    <a:pt x="26092" y="39654"/>
                    <a:pt x="22100" y="37378"/>
                    <a:pt x="21940" y="37318"/>
                  </a:cubicBezTo>
                  <a:cubicBezTo>
                    <a:pt x="21892" y="37299"/>
                    <a:pt x="21849" y="37289"/>
                    <a:pt x="21810" y="37289"/>
                  </a:cubicBezTo>
                  <a:close/>
                  <a:moveTo>
                    <a:pt x="62125" y="37218"/>
                  </a:moveTo>
                  <a:cubicBezTo>
                    <a:pt x="62065" y="37218"/>
                    <a:pt x="58073" y="39494"/>
                    <a:pt x="53282" y="42269"/>
                  </a:cubicBezTo>
                  <a:cubicBezTo>
                    <a:pt x="47313" y="45723"/>
                    <a:pt x="44538" y="47399"/>
                    <a:pt x="44538" y="47599"/>
                  </a:cubicBezTo>
                  <a:cubicBezTo>
                    <a:pt x="44538" y="47819"/>
                    <a:pt x="47293" y="49496"/>
                    <a:pt x="53182" y="52909"/>
                  </a:cubicBezTo>
                  <a:cubicBezTo>
                    <a:pt x="57933" y="55664"/>
                    <a:pt x="61926" y="57920"/>
                    <a:pt x="62026" y="57920"/>
                  </a:cubicBezTo>
                  <a:cubicBezTo>
                    <a:pt x="62185" y="57880"/>
                    <a:pt x="62305" y="57780"/>
                    <a:pt x="62345" y="57640"/>
                  </a:cubicBezTo>
                  <a:cubicBezTo>
                    <a:pt x="62485" y="57261"/>
                    <a:pt x="62485" y="38157"/>
                    <a:pt x="62345" y="37618"/>
                  </a:cubicBezTo>
                  <a:cubicBezTo>
                    <a:pt x="62285" y="37398"/>
                    <a:pt x="62185" y="37218"/>
                    <a:pt x="62125" y="37218"/>
                  </a:cubicBezTo>
                  <a:close/>
                  <a:moveTo>
                    <a:pt x="64820" y="37398"/>
                  </a:moveTo>
                  <a:cubicBezTo>
                    <a:pt x="64681" y="37398"/>
                    <a:pt x="64621" y="40293"/>
                    <a:pt x="64621" y="47659"/>
                  </a:cubicBezTo>
                  <a:cubicBezTo>
                    <a:pt x="64621" y="53808"/>
                    <a:pt x="64681" y="57920"/>
                    <a:pt x="64780" y="57920"/>
                  </a:cubicBezTo>
                  <a:cubicBezTo>
                    <a:pt x="65120" y="57920"/>
                    <a:pt x="82348" y="47859"/>
                    <a:pt x="82388" y="47639"/>
                  </a:cubicBezTo>
                  <a:cubicBezTo>
                    <a:pt x="82428" y="47399"/>
                    <a:pt x="65260" y="37398"/>
                    <a:pt x="64820" y="37398"/>
                  </a:cubicBezTo>
                  <a:close/>
                  <a:moveTo>
                    <a:pt x="226691" y="36459"/>
                  </a:moveTo>
                  <a:cubicBezTo>
                    <a:pt x="228795" y="36459"/>
                    <a:pt x="230131" y="36789"/>
                    <a:pt x="232050" y="37797"/>
                  </a:cubicBezTo>
                  <a:cubicBezTo>
                    <a:pt x="234186" y="38915"/>
                    <a:pt x="235883" y="40672"/>
                    <a:pt x="236941" y="42828"/>
                  </a:cubicBezTo>
                  <a:cubicBezTo>
                    <a:pt x="238678" y="46381"/>
                    <a:pt x="238718" y="49855"/>
                    <a:pt x="237021" y="53368"/>
                  </a:cubicBezTo>
                  <a:cubicBezTo>
                    <a:pt x="235464" y="56483"/>
                    <a:pt x="232629" y="58758"/>
                    <a:pt x="229275" y="59617"/>
                  </a:cubicBezTo>
                  <a:cubicBezTo>
                    <a:pt x="228426" y="59792"/>
                    <a:pt x="227568" y="59878"/>
                    <a:pt x="226711" y="59878"/>
                  </a:cubicBezTo>
                  <a:cubicBezTo>
                    <a:pt x="225716" y="59878"/>
                    <a:pt x="224722" y="59762"/>
                    <a:pt x="223746" y="59537"/>
                  </a:cubicBezTo>
                  <a:cubicBezTo>
                    <a:pt x="220611" y="58718"/>
                    <a:pt x="217757" y="56403"/>
                    <a:pt x="216379" y="53608"/>
                  </a:cubicBezTo>
                  <a:cubicBezTo>
                    <a:pt x="215381" y="51592"/>
                    <a:pt x="215082" y="50294"/>
                    <a:pt x="215082" y="48198"/>
                  </a:cubicBezTo>
                  <a:cubicBezTo>
                    <a:pt x="215082" y="44784"/>
                    <a:pt x="216160" y="42229"/>
                    <a:pt x="218575" y="39833"/>
                  </a:cubicBezTo>
                  <a:cubicBezTo>
                    <a:pt x="220931" y="37498"/>
                    <a:pt x="223326" y="36480"/>
                    <a:pt x="226500" y="36460"/>
                  </a:cubicBezTo>
                  <a:cubicBezTo>
                    <a:pt x="226565" y="36459"/>
                    <a:pt x="226628" y="36459"/>
                    <a:pt x="226691" y="36459"/>
                  </a:cubicBezTo>
                  <a:close/>
                  <a:moveTo>
                    <a:pt x="110576" y="42988"/>
                  </a:moveTo>
                  <a:cubicBezTo>
                    <a:pt x="110376" y="42988"/>
                    <a:pt x="110336" y="44565"/>
                    <a:pt x="110336" y="52929"/>
                  </a:cubicBezTo>
                  <a:cubicBezTo>
                    <a:pt x="110336" y="58419"/>
                    <a:pt x="110396" y="62951"/>
                    <a:pt x="110456" y="63030"/>
                  </a:cubicBezTo>
                  <a:cubicBezTo>
                    <a:pt x="110513" y="63074"/>
                    <a:pt x="110955" y="63106"/>
                    <a:pt x="111548" y="63106"/>
                  </a:cubicBezTo>
                  <a:cubicBezTo>
                    <a:pt x="111778" y="63106"/>
                    <a:pt x="112030" y="63101"/>
                    <a:pt x="112292" y="63090"/>
                  </a:cubicBezTo>
                  <a:lnTo>
                    <a:pt x="114029" y="63050"/>
                  </a:lnTo>
                  <a:lnTo>
                    <a:pt x="114069" y="55205"/>
                  </a:lnTo>
                  <a:lnTo>
                    <a:pt x="114109" y="47359"/>
                  </a:lnTo>
                  <a:lnTo>
                    <a:pt x="112472" y="45184"/>
                  </a:lnTo>
                  <a:cubicBezTo>
                    <a:pt x="111574" y="43966"/>
                    <a:pt x="110715" y="42988"/>
                    <a:pt x="110576" y="42988"/>
                  </a:cubicBezTo>
                  <a:close/>
                  <a:moveTo>
                    <a:pt x="110496" y="32008"/>
                  </a:moveTo>
                  <a:cubicBezTo>
                    <a:pt x="110396" y="32008"/>
                    <a:pt x="110336" y="33026"/>
                    <a:pt x="110336" y="34443"/>
                  </a:cubicBezTo>
                  <a:lnTo>
                    <a:pt x="110336" y="36899"/>
                  </a:lnTo>
                  <a:lnTo>
                    <a:pt x="113071" y="40712"/>
                  </a:lnTo>
                  <a:cubicBezTo>
                    <a:pt x="115926" y="44684"/>
                    <a:pt x="125408" y="57141"/>
                    <a:pt x="125867" y="57541"/>
                  </a:cubicBezTo>
                  <a:cubicBezTo>
                    <a:pt x="125932" y="57593"/>
                    <a:pt x="125972" y="57648"/>
                    <a:pt x="126038" y="57648"/>
                  </a:cubicBezTo>
                  <a:cubicBezTo>
                    <a:pt x="126295" y="57648"/>
                    <a:pt x="126945" y="56798"/>
                    <a:pt x="131018" y="51612"/>
                  </a:cubicBezTo>
                  <a:cubicBezTo>
                    <a:pt x="133014" y="49096"/>
                    <a:pt x="135350" y="46042"/>
                    <a:pt x="136208" y="44824"/>
                  </a:cubicBezTo>
                  <a:cubicBezTo>
                    <a:pt x="137066" y="43606"/>
                    <a:pt x="137845" y="42628"/>
                    <a:pt x="137905" y="42628"/>
                  </a:cubicBezTo>
                  <a:cubicBezTo>
                    <a:pt x="137985" y="42628"/>
                    <a:pt x="138045" y="47180"/>
                    <a:pt x="138045" y="52749"/>
                  </a:cubicBezTo>
                  <a:cubicBezTo>
                    <a:pt x="138045" y="58339"/>
                    <a:pt x="138104" y="62951"/>
                    <a:pt x="138184" y="63030"/>
                  </a:cubicBezTo>
                  <a:cubicBezTo>
                    <a:pt x="138227" y="63074"/>
                    <a:pt x="138675" y="63106"/>
                    <a:pt x="139273" y="63106"/>
                  </a:cubicBezTo>
                  <a:cubicBezTo>
                    <a:pt x="139505" y="63106"/>
                    <a:pt x="139759" y="63101"/>
                    <a:pt x="140021" y="63090"/>
                  </a:cubicBezTo>
                  <a:lnTo>
                    <a:pt x="141738" y="63050"/>
                  </a:lnTo>
                  <a:lnTo>
                    <a:pt x="141778" y="47679"/>
                  </a:lnTo>
                  <a:cubicBezTo>
                    <a:pt x="141818" y="39215"/>
                    <a:pt x="141758" y="32228"/>
                    <a:pt x="141678" y="32148"/>
                  </a:cubicBezTo>
                  <a:cubicBezTo>
                    <a:pt x="141659" y="32129"/>
                    <a:pt x="141633" y="32120"/>
                    <a:pt x="141601" y="32120"/>
                  </a:cubicBezTo>
                  <a:cubicBezTo>
                    <a:pt x="141496" y="32120"/>
                    <a:pt x="141332" y="32215"/>
                    <a:pt x="141179" y="32367"/>
                  </a:cubicBezTo>
                  <a:cubicBezTo>
                    <a:pt x="140999" y="32587"/>
                    <a:pt x="137545" y="37019"/>
                    <a:pt x="133533" y="42229"/>
                  </a:cubicBezTo>
                  <a:cubicBezTo>
                    <a:pt x="129520" y="47439"/>
                    <a:pt x="126167" y="51711"/>
                    <a:pt x="126087" y="51711"/>
                  </a:cubicBezTo>
                  <a:cubicBezTo>
                    <a:pt x="125987" y="51711"/>
                    <a:pt x="122773" y="47619"/>
                    <a:pt x="118940" y="42628"/>
                  </a:cubicBezTo>
                  <a:cubicBezTo>
                    <a:pt x="111234" y="32607"/>
                    <a:pt x="110755" y="32008"/>
                    <a:pt x="110496" y="32008"/>
                  </a:cubicBezTo>
                  <a:close/>
                  <a:moveTo>
                    <a:pt x="153436" y="33166"/>
                  </a:moveTo>
                  <a:lnTo>
                    <a:pt x="153396" y="47938"/>
                  </a:lnTo>
                  <a:cubicBezTo>
                    <a:pt x="153356" y="56043"/>
                    <a:pt x="153376" y="62791"/>
                    <a:pt x="153436" y="62911"/>
                  </a:cubicBezTo>
                  <a:cubicBezTo>
                    <a:pt x="153496" y="63090"/>
                    <a:pt x="155572" y="63130"/>
                    <a:pt x="162958" y="63130"/>
                  </a:cubicBezTo>
                  <a:lnTo>
                    <a:pt x="172381" y="63130"/>
                  </a:lnTo>
                  <a:lnTo>
                    <a:pt x="172501" y="62731"/>
                  </a:lnTo>
                  <a:cubicBezTo>
                    <a:pt x="172660" y="62072"/>
                    <a:pt x="172620" y="60256"/>
                    <a:pt x="172421" y="59896"/>
                  </a:cubicBezTo>
                  <a:cubicBezTo>
                    <a:pt x="172241" y="59557"/>
                    <a:pt x="171962" y="59537"/>
                    <a:pt x="164675" y="59537"/>
                  </a:cubicBezTo>
                  <a:lnTo>
                    <a:pt x="157129" y="59537"/>
                  </a:lnTo>
                  <a:lnTo>
                    <a:pt x="157169" y="54726"/>
                  </a:lnTo>
                  <a:lnTo>
                    <a:pt x="157209" y="49915"/>
                  </a:lnTo>
                  <a:lnTo>
                    <a:pt x="163697" y="49815"/>
                  </a:lnTo>
                  <a:lnTo>
                    <a:pt x="170185" y="49735"/>
                  </a:lnTo>
                  <a:lnTo>
                    <a:pt x="170185" y="46301"/>
                  </a:lnTo>
                  <a:lnTo>
                    <a:pt x="163697" y="46222"/>
                  </a:lnTo>
                  <a:lnTo>
                    <a:pt x="157209" y="46122"/>
                  </a:lnTo>
                  <a:lnTo>
                    <a:pt x="157209" y="36779"/>
                  </a:lnTo>
                  <a:lnTo>
                    <a:pt x="164515" y="36679"/>
                  </a:lnTo>
                  <a:lnTo>
                    <a:pt x="171802" y="36599"/>
                  </a:lnTo>
                  <a:lnTo>
                    <a:pt x="171802" y="33166"/>
                  </a:lnTo>
                  <a:close/>
                  <a:moveTo>
                    <a:pt x="226599" y="32752"/>
                  </a:moveTo>
                  <a:cubicBezTo>
                    <a:pt x="222125" y="32752"/>
                    <a:pt x="217701" y="34742"/>
                    <a:pt x="214623" y="38576"/>
                  </a:cubicBezTo>
                  <a:cubicBezTo>
                    <a:pt x="213505" y="39973"/>
                    <a:pt x="212207" y="42508"/>
                    <a:pt x="211748" y="44145"/>
                  </a:cubicBezTo>
                  <a:cubicBezTo>
                    <a:pt x="211289" y="45842"/>
                    <a:pt x="211189" y="49436"/>
                    <a:pt x="211568" y="51272"/>
                  </a:cubicBezTo>
                  <a:cubicBezTo>
                    <a:pt x="212407" y="55504"/>
                    <a:pt x="215181" y="59337"/>
                    <a:pt x="219074" y="61593"/>
                  </a:cubicBezTo>
                  <a:cubicBezTo>
                    <a:pt x="220552" y="62352"/>
                    <a:pt x="222149" y="62931"/>
                    <a:pt x="223786" y="63310"/>
                  </a:cubicBezTo>
                  <a:cubicBezTo>
                    <a:pt x="224661" y="63420"/>
                    <a:pt x="225545" y="63476"/>
                    <a:pt x="226429" y="63476"/>
                  </a:cubicBezTo>
                  <a:cubicBezTo>
                    <a:pt x="227461" y="63476"/>
                    <a:pt x="228494" y="63400"/>
                    <a:pt x="229515" y="63250"/>
                  </a:cubicBezTo>
                  <a:cubicBezTo>
                    <a:pt x="235224" y="62152"/>
                    <a:pt x="240055" y="57660"/>
                    <a:pt x="241573" y="52011"/>
                  </a:cubicBezTo>
                  <a:cubicBezTo>
                    <a:pt x="242112" y="50054"/>
                    <a:pt x="242112" y="46341"/>
                    <a:pt x="241573" y="44365"/>
                  </a:cubicBezTo>
                  <a:cubicBezTo>
                    <a:pt x="240654" y="41131"/>
                    <a:pt x="238758" y="38256"/>
                    <a:pt x="236143" y="36120"/>
                  </a:cubicBezTo>
                  <a:cubicBezTo>
                    <a:pt x="233289" y="33854"/>
                    <a:pt x="229930" y="32752"/>
                    <a:pt x="226599" y="32752"/>
                  </a:cubicBezTo>
                  <a:close/>
                  <a:moveTo>
                    <a:pt x="260269" y="32938"/>
                  </a:moveTo>
                  <a:cubicBezTo>
                    <a:pt x="258423" y="32938"/>
                    <a:pt x="256622" y="33364"/>
                    <a:pt x="255267" y="34204"/>
                  </a:cubicBezTo>
                  <a:cubicBezTo>
                    <a:pt x="254189" y="34903"/>
                    <a:pt x="252951" y="36400"/>
                    <a:pt x="252512" y="37538"/>
                  </a:cubicBezTo>
                  <a:cubicBezTo>
                    <a:pt x="251694" y="39694"/>
                    <a:pt x="251754" y="42409"/>
                    <a:pt x="252632" y="44245"/>
                  </a:cubicBezTo>
                  <a:cubicBezTo>
                    <a:pt x="253710" y="46441"/>
                    <a:pt x="255826" y="47898"/>
                    <a:pt x="260018" y="49336"/>
                  </a:cubicBezTo>
                  <a:cubicBezTo>
                    <a:pt x="262454" y="50174"/>
                    <a:pt x="263192" y="50593"/>
                    <a:pt x="264330" y="51652"/>
                  </a:cubicBezTo>
                  <a:cubicBezTo>
                    <a:pt x="265488" y="52749"/>
                    <a:pt x="265907" y="53847"/>
                    <a:pt x="265808" y="55365"/>
                  </a:cubicBezTo>
                  <a:cubicBezTo>
                    <a:pt x="265648" y="57541"/>
                    <a:pt x="264350" y="59038"/>
                    <a:pt x="262094" y="59637"/>
                  </a:cubicBezTo>
                  <a:cubicBezTo>
                    <a:pt x="261473" y="59807"/>
                    <a:pt x="260848" y="59891"/>
                    <a:pt x="260221" y="59891"/>
                  </a:cubicBezTo>
                  <a:cubicBezTo>
                    <a:pt x="258053" y="59891"/>
                    <a:pt x="255867" y="58875"/>
                    <a:pt x="253730" y="56862"/>
                  </a:cubicBezTo>
                  <a:lnTo>
                    <a:pt x="253051" y="56223"/>
                  </a:lnTo>
                  <a:lnTo>
                    <a:pt x="251973" y="57281"/>
                  </a:lnTo>
                  <a:cubicBezTo>
                    <a:pt x="251374" y="57880"/>
                    <a:pt x="250895" y="58499"/>
                    <a:pt x="250895" y="58658"/>
                  </a:cubicBezTo>
                  <a:cubicBezTo>
                    <a:pt x="250895" y="59038"/>
                    <a:pt x="252253" y="60415"/>
                    <a:pt x="253351" y="61174"/>
                  </a:cubicBezTo>
                  <a:cubicBezTo>
                    <a:pt x="254688" y="62052"/>
                    <a:pt x="256165" y="62711"/>
                    <a:pt x="257723" y="63150"/>
                  </a:cubicBezTo>
                  <a:cubicBezTo>
                    <a:pt x="258681" y="63366"/>
                    <a:pt x="259657" y="63476"/>
                    <a:pt x="260631" y="63476"/>
                  </a:cubicBezTo>
                  <a:cubicBezTo>
                    <a:pt x="261463" y="63476"/>
                    <a:pt x="262294" y="63396"/>
                    <a:pt x="263113" y="63230"/>
                  </a:cubicBezTo>
                  <a:cubicBezTo>
                    <a:pt x="267484" y="62192"/>
                    <a:pt x="270080" y="58379"/>
                    <a:pt x="269461" y="53827"/>
                  </a:cubicBezTo>
                  <a:cubicBezTo>
                    <a:pt x="269141" y="51432"/>
                    <a:pt x="267844" y="49496"/>
                    <a:pt x="265488" y="47938"/>
                  </a:cubicBezTo>
                  <a:cubicBezTo>
                    <a:pt x="264231" y="47100"/>
                    <a:pt x="262673" y="46401"/>
                    <a:pt x="259599" y="45243"/>
                  </a:cubicBezTo>
                  <a:cubicBezTo>
                    <a:pt x="257583" y="44505"/>
                    <a:pt x="256405" y="43666"/>
                    <a:pt x="256006" y="42688"/>
                  </a:cubicBezTo>
                  <a:cubicBezTo>
                    <a:pt x="255826" y="42129"/>
                    <a:pt x="255746" y="41530"/>
                    <a:pt x="255766" y="40951"/>
                  </a:cubicBezTo>
                  <a:cubicBezTo>
                    <a:pt x="255766" y="39514"/>
                    <a:pt x="256385" y="38137"/>
                    <a:pt x="257403" y="37398"/>
                  </a:cubicBezTo>
                  <a:cubicBezTo>
                    <a:pt x="258210" y="36812"/>
                    <a:pt x="259263" y="36526"/>
                    <a:pt x="260394" y="36526"/>
                  </a:cubicBezTo>
                  <a:cubicBezTo>
                    <a:pt x="261920" y="36526"/>
                    <a:pt x="263590" y="37047"/>
                    <a:pt x="264989" y="38057"/>
                  </a:cubicBezTo>
                  <a:cubicBezTo>
                    <a:pt x="265440" y="38363"/>
                    <a:pt x="265874" y="38604"/>
                    <a:pt x="266057" y="38604"/>
                  </a:cubicBezTo>
                  <a:cubicBezTo>
                    <a:pt x="266077" y="38604"/>
                    <a:pt x="266093" y="38602"/>
                    <a:pt x="266107" y="38596"/>
                  </a:cubicBezTo>
                  <a:cubicBezTo>
                    <a:pt x="266387" y="38496"/>
                    <a:pt x="268004" y="36420"/>
                    <a:pt x="268004" y="36160"/>
                  </a:cubicBezTo>
                  <a:cubicBezTo>
                    <a:pt x="268004" y="35861"/>
                    <a:pt x="266287" y="34583"/>
                    <a:pt x="265069" y="33984"/>
                  </a:cubicBezTo>
                  <a:cubicBezTo>
                    <a:pt x="263631" y="33284"/>
                    <a:pt x="261932" y="32938"/>
                    <a:pt x="260269" y="32938"/>
                  </a:cubicBezTo>
                  <a:close/>
                  <a:moveTo>
                    <a:pt x="191691" y="32942"/>
                  </a:moveTo>
                  <a:cubicBezTo>
                    <a:pt x="190625" y="32942"/>
                    <a:pt x="189582" y="33075"/>
                    <a:pt x="188671" y="33346"/>
                  </a:cubicBezTo>
                  <a:cubicBezTo>
                    <a:pt x="187373" y="33745"/>
                    <a:pt x="185636" y="34982"/>
                    <a:pt x="184918" y="36001"/>
                  </a:cubicBezTo>
                  <a:cubicBezTo>
                    <a:pt x="183860" y="37538"/>
                    <a:pt x="183520" y="38696"/>
                    <a:pt x="183500" y="40812"/>
                  </a:cubicBezTo>
                  <a:cubicBezTo>
                    <a:pt x="183500" y="42588"/>
                    <a:pt x="183540" y="42788"/>
                    <a:pt x="184079" y="43926"/>
                  </a:cubicBezTo>
                  <a:cubicBezTo>
                    <a:pt x="185257" y="46421"/>
                    <a:pt x="187094" y="47759"/>
                    <a:pt x="191406" y="49276"/>
                  </a:cubicBezTo>
                  <a:cubicBezTo>
                    <a:pt x="195019" y="50554"/>
                    <a:pt x="196636" y="51791"/>
                    <a:pt x="197195" y="53748"/>
                  </a:cubicBezTo>
                  <a:cubicBezTo>
                    <a:pt x="198133" y="56942"/>
                    <a:pt x="195877" y="59657"/>
                    <a:pt x="192124" y="59856"/>
                  </a:cubicBezTo>
                  <a:cubicBezTo>
                    <a:pt x="191976" y="59864"/>
                    <a:pt x="191830" y="59868"/>
                    <a:pt x="191685" y="59868"/>
                  </a:cubicBezTo>
                  <a:cubicBezTo>
                    <a:pt x="189577" y="59868"/>
                    <a:pt x="187743" y="59045"/>
                    <a:pt x="185576" y="57121"/>
                  </a:cubicBezTo>
                  <a:cubicBezTo>
                    <a:pt x="185257" y="56822"/>
                    <a:pt x="184918" y="56542"/>
                    <a:pt x="184558" y="56303"/>
                  </a:cubicBezTo>
                  <a:cubicBezTo>
                    <a:pt x="184379" y="56303"/>
                    <a:pt x="182322" y="58339"/>
                    <a:pt x="182322" y="58519"/>
                  </a:cubicBezTo>
                  <a:cubicBezTo>
                    <a:pt x="182322" y="58898"/>
                    <a:pt x="183301" y="59956"/>
                    <a:pt x="184379" y="60735"/>
                  </a:cubicBezTo>
                  <a:cubicBezTo>
                    <a:pt x="185836" y="61833"/>
                    <a:pt x="187473" y="62631"/>
                    <a:pt x="189230" y="63150"/>
                  </a:cubicBezTo>
                  <a:cubicBezTo>
                    <a:pt x="190148" y="63350"/>
                    <a:pt x="191106" y="63470"/>
                    <a:pt x="192044" y="63490"/>
                  </a:cubicBezTo>
                  <a:cubicBezTo>
                    <a:pt x="192077" y="63490"/>
                    <a:pt x="192109" y="63490"/>
                    <a:pt x="192142" y="63490"/>
                  </a:cubicBezTo>
                  <a:cubicBezTo>
                    <a:pt x="194890" y="63490"/>
                    <a:pt x="197056" y="62650"/>
                    <a:pt x="198812" y="60894"/>
                  </a:cubicBezTo>
                  <a:cubicBezTo>
                    <a:pt x="200070" y="59697"/>
                    <a:pt x="200868" y="58119"/>
                    <a:pt x="201068" y="56383"/>
                  </a:cubicBezTo>
                  <a:cubicBezTo>
                    <a:pt x="201647" y="52430"/>
                    <a:pt x="199690" y="49156"/>
                    <a:pt x="195458" y="47020"/>
                  </a:cubicBezTo>
                  <a:cubicBezTo>
                    <a:pt x="194919" y="46761"/>
                    <a:pt x="193342" y="46102"/>
                    <a:pt x="191965" y="45563"/>
                  </a:cubicBezTo>
                  <a:cubicBezTo>
                    <a:pt x="189070" y="44465"/>
                    <a:pt x="188311" y="43986"/>
                    <a:pt x="187712" y="42928"/>
                  </a:cubicBezTo>
                  <a:cubicBezTo>
                    <a:pt x="187373" y="42329"/>
                    <a:pt x="187273" y="41930"/>
                    <a:pt x="187293" y="40991"/>
                  </a:cubicBezTo>
                  <a:cubicBezTo>
                    <a:pt x="187333" y="39155"/>
                    <a:pt x="188132" y="37757"/>
                    <a:pt x="189589" y="36999"/>
                  </a:cubicBezTo>
                  <a:cubicBezTo>
                    <a:pt x="190208" y="36679"/>
                    <a:pt x="190627" y="36599"/>
                    <a:pt x="191945" y="36599"/>
                  </a:cubicBezTo>
                  <a:cubicBezTo>
                    <a:pt x="192006" y="36598"/>
                    <a:pt x="192068" y="36597"/>
                    <a:pt x="192129" y="36597"/>
                  </a:cubicBezTo>
                  <a:cubicBezTo>
                    <a:pt x="193721" y="36597"/>
                    <a:pt x="195267" y="37095"/>
                    <a:pt x="196536" y="38037"/>
                  </a:cubicBezTo>
                  <a:cubicBezTo>
                    <a:pt x="196855" y="38296"/>
                    <a:pt x="197215" y="38496"/>
                    <a:pt x="197594" y="38656"/>
                  </a:cubicBezTo>
                  <a:cubicBezTo>
                    <a:pt x="197774" y="38656"/>
                    <a:pt x="199610" y="36360"/>
                    <a:pt x="199610" y="36120"/>
                  </a:cubicBezTo>
                  <a:cubicBezTo>
                    <a:pt x="199610" y="35881"/>
                    <a:pt x="197534" y="34404"/>
                    <a:pt x="196496" y="33924"/>
                  </a:cubicBezTo>
                  <a:cubicBezTo>
                    <a:pt x="195125" y="33276"/>
                    <a:pt x="193380" y="32942"/>
                    <a:pt x="191691" y="32942"/>
                  </a:cubicBezTo>
                  <a:close/>
                  <a:moveTo>
                    <a:pt x="1" y="49635"/>
                  </a:moveTo>
                  <a:lnTo>
                    <a:pt x="1" y="59976"/>
                  </a:lnTo>
                  <a:cubicBezTo>
                    <a:pt x="1" y="68141"/>
                    <a:pt x="41" y="70337"/>
                    <a:pt x="220" y="70337"/>
                  </a:cubicBezTo>
                  <a:cubicBezTo>
                    <a:pt x="659" y="70317"/>
                    <a:pt x="17728" y="60295"/>
                    <a:pt x="17728" y="60056"/>
                  </a:cubicBezTo>
                  <a:cubicBezTo>
                    <a:pt x="17728" y="59856"/>
                    <a:pt x="3574" y="51492"/>
                    <a:pt x="859" y="50074"/>
                  </a:cubicBezTo>
                  <a:lnTo>
                    <a:pt x="1" y="49635"/>
                  </a:lnTo>
                  <a:close/>
                  <a:moveTo>
                    <a:pt x="40696" y="49753"/>
                  </a:moveTo>
                  <a:cubicBezTo>
                    <a:pt x="40195" y="49753"/>
                    <a:pt x="22958" y="59799"/>
                    <a:pt x="22958" y="60076"/>
                  </a:cubicBezTo>
                  <a:cubicBezTo>
                    <a:pt x="22958" y="60196"/>
                    <a:pt x="26831" y="62551"/>
                    <a:pt x="31582" y="65306"/>
                  </a:cubicBezTo>
                  <a:cubicBezTo>
                    <a:pt x="36333" y="68061"/>
                    <a:pt x="40366" y="70317"/>
                    <a:pt x="40545" y="70337"/>
                  </a:cubicBezTo>
                  <a:cubicBezTo>
                    <a:pt x="40845" y="70337"/>
                    <a:pt x="40865" y="69738"/>
                    <a:pt x="40865" y="60096"/>
                  </a:cubicBezTo>
                  <a:cubicBezTo>
                    <a:pt x="40865" y="54446"/>
                    <a:pt x="40785" y="49795"/>
                    <a:pt x="40705" y="49755"/>
                  </a:cubicBezTo>
                  <a:cubicBezTo>
                    <a:pt x="40703" y="49754"/>
                    <a:pt x="40700" y="49753"/>
                    <a:pt x="40696" y="49753"/>
                  </a:cubicBezTo>
                  <a:close/>
                  <a:moveTo>
                    <a:pt x="43190" y="49733"/>
                  </a:moveTo>
                  <a:cubicBezTo>
                    <a:pt x="43186" y="49733"/>
                    <a:pt x="43183" y="49734"/>
                    <a:pt x="43181" y="49735"/>
                  </a:cubicBezTo>
                  <a:cubicBezTo>
                    <a:pt x="43081" y="49795"/>
                    <a:pt x="43021" y="54446"/>
                    <a:pt x="43021" y="60096"/>
                  </a:cubicBezTo>
                  <a:cubicBezTo>
                    <a:pt x="43021" y="69738"/>
                    <a:pt x="43041" y="70337"/>
                    <a:pt x="43340" y="70337"/>
                  </a:cubicBezTo>
                  <a:cubicBezTo>
                    <a:pt x="43839" y="70317"/>
                    <a:pt x="60928" y="60355"/>
                    <a:pt x="60928" y="60076"/>
                  </a:cubicBezTo>
                  <a:cubicBezTo>
                    <a:pt x="60928" y="59739"/>
                    <a:pt x="43731" y="49733"/>
                    <a:pt x="43190" y="49733"/>
                  </a:cubicBezTo>
                  <a:close/>
                  <a:moveTo>
                    <a:pt x="83657" y="49844"/>
                  </a:moveTo>
                  <a:cubicBezTo>
                    <a:pt x="83574" y="49844"/>
                    <a:pt x="83467" y="49889"/>
                    <a:pt x="83306" y="49975"/>
                  </a:cubicBezTo>
                  <a:cubicBezTo>
                    <a:pt x="79353" y="52111"/>
                    <a:pt x="66138" y="59876"/>
                    <a:pt x="66138" y="60076"/>
                  </a:cubicBezTo>
                  <a:cubicBezTo>
                    <a:pt x="66138" y="60216"/>
                    <a:pt x="69771" y="62412"/>
                    <a:pt x="74882" y="65326"/>
                  </a:cubicBezTo>
                  <a:cubicBezTo>
                    <a:pt x="79673" y="68081"/>
                    <a:pt x="83665" y="70337"/>
                    <a:pt x="83725" y="70337"/>
                  </a:cubicBezTo>
                  <a:cubicBezTo>
                    <a:pt x="83785" y="70337"/>
                    <a:pt x="83885" y="70217"/>
                    <a:pt x="83945" y="70057"/>
                  </a:cubicBezTo>
                  <a:cubicBezTo>
                    <a:pt x="84125" y="69578"/>
                    <a:pt x="84065" y="50294"/>
                    <a:pt x="83885" y="50015"/>
                  </a:cubicBezTo>
                  <a:cubicBezTo>
                    <a:pt x="83812" y="49899"/>
                    <a:pt x="83749" y="49844"/>
                    <a:pt x="83657" y="49844"/>
                  </a:cubicBezTo>
                  <a:close/>
                  <a:moveTo>
                    <a:pt x="62094" y="62318"/>
                  </a:moveTo>
                  <a:cubicBezTo>
                    <a:pt x="61649" y="62318"/>
                    <a:pt x="60001" y="63234"/>
                    <a:pt x="53222" y="67163"/>
                  </a:cubicBezTo>
                  <a:cubicBezTo>
                    <a:pt x="47133" y="70676"/>
                    <a:pt x="44458" y="72313"/>
                    <a:pt x="44498" y="72493"/>
                  </a:cubicBezTo>
                  <a:cubicBezTo>
                    <a:pt x="44538" y="72652"/>
                    <a:pt x="48471" y="75048"/>
                    <a:pt x="53282" y="77843"/>
                  </a:cubicBezTo>
                  <a:cubicBezTo>
                    <a:pt x="60051" y="81790"/>
                    <a:pt x="61655" y="82689"/>
                    <a:pt x="62092" y="82689"/>
                  </a:cubicBezTo>
                  <a:cubicBezTo>
                    <a:pt x="62159" y="82689"/>
                    <a:pt x="62199" y="82668"/>
                    <a:pt x="62225" y="82634"/>
                  </a:cubicBezTo>
                  <a:cubicBezTo>
                    <a:pt x="62405" y="82394"/>
                    <a:pt x="62465" y="80079"/>
                    <a:pt x="62465" y="72493"/>
                  </a:cubicBezTo>
                  <a:cubicBezTo>
                    <a:pt x="62465" y="64907"/>
                    <a:pt x="62405" y="62591"/>
                    <a:pt x="62225" y="62372"/>
                  </a:cubicBezTo>
                  <a:cubicBezTo>
                    <a:pt x="62199" y="62338"/>
                    <a:pt x="62160" y="62318"/>
                    <a:pt x="62094" y="62318"/>
                  </a:cubicBezTo>
                  <a:close/>
                  <a:moveTo>
                    <a:pt x="64850" y="62270"/>
                  </a:moveTo>
                  <a:cubicBezTo>
                    <a:pt x="64659" y="62270"/>
                    <a:pt x="64621" y="64016"/>
                    <a:pt x="64621" y="72513"/>
                  </a:cubicBezTo>
                  <a:cubicBezTo>
                    <a:pt x="64621" y="81762"/>
                    <a:pt x="64639" y="82720"/>
                    <a:pt x="64900" y="82720"/>
                  </a:cubicBezTo>
                  <a:cubicBezTo>
                    <a:pt x="64913" y="82720"/>
                    <a:pt x="64926" y="82718"/>
                    <a:pt x="64940" y="82714"/>
                  </a:cubicBezTo>
                  <a:cubicBezTo>
                    <a:pt x="65619" y="82514"/>
                    <a:pt x="82348" y="72712"/>
                    <a:pt x="82388" y="72473"/>
                  </a:cubicBezTo>
                  <a:cubicBezTo>
                    <a:pt x="82408" y="72313"/>
                    <a:pt x="79353" y="70477"/>
                    <a:pt x="73764" y="67282"/>
                  </a:cubicBezTo>
                  <a:cubicBezTo>
                    <a:pt x="69013" y="64548"/>
                    <a:pt x="65000" y="62312"/>
                    <a:pt x="64860" y="62272"/>
                  </a:cubicBezTo>
                  <a:cubicBezTo>
                    <a:pt x="64857" y="62271"/>
                    <a:pt x="64854" y="62270"/>
                    <a:pt x="64850" y="62270"/>
                  </a:cubicBezTo>
                  <a:close/>
                  <a:moveTo>
                    <a:pt x="19105" y="62232"/>
                  </a:moveTo>
                  <a:cubicBezTo>
                    <a:pt x="18786" y="62232"/>
                    <a:pt x="1538" y="72293"/>
                    <a:pt x="1538" y="72473"/>
                  </a:cubicBezTo>
                  <a:cubicBezTo>
                    <a:pt x="1538" y="72573"/>
                    <a:pt x="5411" y="74928"/>
                    <a:pt x="10162" y="77703"/>
                  </a:cubicBezTo>
                  <a:cubicBezTo>
                    <a:pt x="14913" y="80458"/>
                    <a:pt x="18906" y="82734"/>
                    <a:pt x="19025" y="82734"/>
                  </a:cubicBezTo>
                  <a:cubicBezTo>
                    <a:pt x="19026" y="82734"/>
                    <a:pt x="19027" y="82734"/>
                    <a:pt x="19028" y="82734"/>
                  </a:cubicBezTo>
                  <a:cubicBezTo>
                    <a:pt x="19206" y="82734"/>
                    <a:pt x="19265" y="80561"/>
                    <a:pt x="19265" y="72493"/>
                  </a:cubicBezTo>
                  <a:cubicBezTo>
                    <a:pt x="19265" y="66724"/>
                    <a:pt x="19185" y="62232"/>
                    <a:pt x="19105" y="62232"/>
                  </a:cubicBezTo>
                  <a:close/>
                  <a:moveTo>
                    <a:pt x="21775" y="62316"/>
                  </a:moveTo>
                  <a:cubicBezTo>
                    <a:pt x="21707" y="62316"/>
                    <a:pt x="21667" y="62337"/>
                    <a:pt x="21640" y="62372"/>
                  </a:cubicBezTo>
                  <a:cubicBezTo>
                    <a:pt x="21341" y="62751"/>
                    <a:pt x="21321" y="82055"/>
                    <a:pt x="21601" y="82594"/>
                  </a:cubicBezTo>
                  <a:cubicBezTo>
                    <a:pt x="21699" y="82771"/>
                    <a:pt x="21749" y="82861"/>
                    <a:pt x="21853" y="82861"/>
                  </a:cubicBezTo>
                  <a:cubicBezTo>
                    <a:pt x="21960" y="82861"/>
                    <a:pt x="22125" y="82766"/>
                    <a:pt x="22459" y="82574"/>
                  </a:cubicBezTo>
                  <a:cubicBezTo>
                    <a:pt x="28069" y="79420"/>
                    <a:pt x="39328" y="72692"/>
                    <a:pt x="39368" y="72493"/>
                  </a:cubicBezTo>
                  <a:cubicBezTo>
                    <a:pt x="39408" y="72313"/>
                    <a:pt x="36693" y="70636"/>
                    <a:pt x="30644" y="67143"/>
                  </a:cubicBezTo>
                  <a:cubicBezTo>
                    <a:pt x="23841" y="63214"/>
                    <a:pt x="22217" y="62316"/>
                    <a:pt x="21775" y="62316"/>
                  </a:cubicBezTo>
                  <a:close/>
                  <a:moveTo>
                    <a:pt x="43320" y="74649"/>
                  </a:moveTo>
                  <a:cubicBezTo>
                    <a:pt x="43041" y="74649"/>
                    <a:pt x="43021" y="75487"/>
                    <a:pt x="43021" y="84890"/>
                  </a:cubicBezTo>
                  <a:cubicBezTo>
                    <a:pt x="43021" y="90519"/>
                    <a:pt x="43061" y="95171"/>
                    <a:pt x="43141" y="95231"/>
                  </a:cubicBezTo>
                  <a:cubicBezTo>
                    <a:pt x="43154" y="95244"/>
                    <a:pt x="43180" y="95250"/>
                    <a:pt x="43215" y="95250"/>
                  </a:cubicBezTo>
                  <a:cubicBezTo>
                    <a:pt x="43335" y="95250"/>
                    <a:pt x="43567" y="95175"/>
                    <a:pt x="43799" y="95051"/>
                  </a:cubicBezTo>
                  <a:cubicBezTo>
                    <a:pt x="45237" y="94312"/>
                    <a:pt x="60588" y="85389"/>
                    <a:pt x="60828" y="85149"/>
                  </a:cubicBezTo>
                  <a:cubicBezTo>
                    <a:pt x="61067" y="84930"/>
                    <a:pt x="61067" y="84870"/>
                    <a:pt x="60748" y="84630"/>
                  </a:cubicBezTo>
                  <a:cubicBezTo>
                    <a:pt x="59870" y="83971"/>
                    <a:pt x="43580" y="74649"/>
                    <a:pt x="43320" y="74649"/>
                  </a:cubicBezTo>
                  <a:close/>
                  <a:moveTo>
                    <a:pt x="40698" y="74587"/>
                  </a:moveTo>
                  <a:cubicBezTo>
                    <a:pt x="40248" y="74587"/>
                    <a:pt x="22958" y="84672"/>
                    <a:pt x="22958" y="84930"/>
                  </a:cubicBezTo>
                  <a:cubicBezTo>
                    <a:pt x="22958" y="85069"/>
                    <a:pt x="26911" y="87465"/>
                    <a:pt x="31742" y="90260"/>
                  </a:cubicBezTo>
                  <a:cubicBezTo>
                    <a:pt x="36530" y="93018"/>
                    <a:pt x="40520" y="95252"/>
                    <a:pt x="40700" y="95252"/>
                  </a:cubicBezTo>
                  <a:cubicBezTo>
                    <a:pt x="40702" y="95252"/>
                    <a:pt x="40704" y="95251"/>
                    <a:pt x="40705" y="95251"/>
                  </a:cubicBezTo>
                  <a:cubicBezTo>
                    <a:pt x="40905" y="95131"/>
                    <a:pt x="40905" y="74709"/>
                    <a:pt x="40705" y="74589"/>
                  </a:cubicBezTo>
                  <a:cubicBezTo>
                    <a:pt x="40704" y="74588"/>
                    <a:pt x="40701" y="74587"/>
                    <a:pt x="40698" y="74587"/>
                  </a:cubicBezTo>
                  <a:close/>
                </a:path>
              </a:pathLst>
            </a:custGeom>
            <a:solidFill>
              <a:srgbClr val="34A9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1"/>
            <p:cNvSpPr/>
            <p:nvPr/>
          </p:nvSpPr>
          <p:spPr>
            <a:xfrm>
              <a:off x="922850" y="1675175"/>
              <a:ext cx="6198025" cy="2366625"/>
            </a:xfrm>
            <a:custGeom>
              <a:avLst/>
              <a:gdLst/>
              <a:ahLst/>
              <a:cxnLst/>
              <a:rect l="l" t="t" r="r" b="b"/>
              <a:pathLst>
                <a:path w="247921" h="94665" extrusionOk="0">
                  <a:moveTo>
                    <a:pt x="21640" y="1"/>
                  </a:moveTo>
                  <a:cubicBezTo>
                    <a:pt x="21460" y="1"/>
                    <a:pt x="21420" y="2117"/>
                    <a:pt x="21420" y="10002"/>
                  </a:cubicBezTo>
                  <a:cubicBezTo>
                    <a:pt x="21420" y="19090"/>
                    <a:pt x="21420" y="19938"/>
                    <a:pt x="21700" y="19938"/>
                  </a:cubicBezTo>
                  <a:cubicBezTo>
                    <a:pt x="21724" y="19938"/>
                    <a:pt x="21751" y="19932"/>
                    <a:pt x="21780" y="19924"/>
                  </a:cubicBezTo>
                  <a:cubicBezTo>
                    <a:pt x="22439" y="19744"/>
                    <a:pt x="38868" y="10162"/>
                    <a:pt x="38828" y="9982"/>
                  </a:cubicBezTo>
                  <a:cubicBezTo>
                    <a:pt x="38748" y="9763"/>
                    <a:pt x="21959" y="1"/>
                    <a:pt x="21640" y="1"/>
                  </a:cubicBezTo>
                  <a:close/>
                  <a:moveTo>
                    <a:pt x="18666" y="1"/>
                  </a:moveTo>
                  <a:cubicBezTo>
                    <a:pt x="18346" y="21"/>
                    <a:pt x="1577" y="9763"/>
                    <a:pt x="1497" y="9982"/>
                  </a:cubicBezTo>
                  <a:cubicBezTo>
                    <a:pt x="1477" y="10082"/>
                    <a:pt x="5270" y="12378"/>
                    <a:pt x="9942" y="15073"/>
                  </a:cubicBezTo>
                  <a:cubicBezTo>
                    <a:pt x="14633" y="17768"/>
                    <a:pt x="18546" y="19984"/>
                    <a:pt x="18666" y="19984"/>
                  </a:cubicBezTo>
                  <a:cubicBezTo>
                    <a:pt x="18845" y="19984"/>
                    <a:pt x="18905" y="17868"/>
                    <a:pt x="18905" y="9982"/>
                  </a:cubicBezTo>
                  <a:cubicBezTo>
                    <a:pt x="18905" y="2117"/>
                    <a:pt x="18845" y="1"/>
                    <a:pt x="18666" y="1"/>
                  </a:cubicBezTo>
                  <a:close/>
                  <a:moveTo>
                    <a:pt x="40072" y="37326"/>
                  </a:moveTo>
                  <a:cubicBezTo>
                    <a:pt x="40064" y="37326"/>
                    <a:pt x="40055" y="37328"/>
                    <a:pt x="40046" y="37332"/>
                  </a:cubicBezTo>
                  <a:cubicBezTo>
                    <a:pt x="39886" y="37371"/>
                    <a:pt x="35954" y="39627"/>
                    <a:pt x="31302" y="42322"/>
                  </a:cubicBezTo>
                  <a:cubicBezTo>
                    <a:pt x="25593" y="45616"/>
                    <a:pt x="22898" y="47253"/>
                    <a:pt x="23018" y="47393"/>
                  </a:cubicBezTo>
                  <a:cubicBezTo>
                    <a:pt x="23117" y="47493"/>
                    <a:pt x="26990" y="49768"/>
                    <a:pt x="31622" y="52463"/>
                  </a:cubicBezTo>
                  <a:cubicBezTo>
                    <a:pt x="36253" y="55178"/>
                    <a:pt x="40106" y="57394"/>
                    <a:pt x="40186" y="57394"/>
                  </a:cubicBezTo>
                  <a:cubicBezTo>
                    <a:pt x="40186" y="57394"/>
                    <a:pt x="40186" y="57394"/>
                    <a:pt x="40186" y="57394"/>
                  </a:cubicBezTo>
                  <a:cubicBezTo>
                    <a:pt x="40246" y="57394"/>
                    <a:pt x="40325" y="52851"/>
                    <a:pt x="40325" y="47313"/>
                  </a:cubicBezTo>
                  <a:cubicBezTo>
                    <a:pt x="40325" y="38668"/>
                    <a:pt x="40288" y="37326"/>
                    <a:pt x="40072" y="37326"/>
                  </a:cubicBezTo>
                  <a:close/>
                  <a:moveTo>
                    <a:pt x="262" y="37324"/>
                  </a:moveTo>
                  <a:cubicBezTo>
                    <a:pt x="18" y="37324"/>
                    <a:pt x="0" y="38449"/>
                    <a:pt x="0" y="47313"/>
                  </a:cubicBezTo>
                  <a:cubicBezTo>
                    <a:pt x="0" y="52863"/>
                    <a:pt x="40" y="57414"/>
                    <a:pt x="80" y="57414"/>
                  </a:cubicBezTo>
                  <a:cubicBezTo>
                    <a:pt x="220" y="57414"/>
                    <a:pt x="17009" y="47652"/>
                    <a:pt x="17248" y="47433"/>
                  </a:cubicBezTo>
                  <a:cubicBezTo>
                    <a:pt x="17428" y="47253"/>
                    <a:pt x="15831" y="46255"/>
                    <a:pt x="9043" y="42322"/>
                  </a:cubicBezTo>
                  <a:cubicBezTo>
                    <a:pt x="4392" y="39647"/>
                    <a:pt x="459" y="37391"/>
                    <a:pt x="300" y="37332"/>
                  </a:cubicBezTo>
                  <a:cubicBezTo>
                    <a:pt x="286" y="37327"/>
                    <a:pt x="274" y="37324"/>
                    <a:pt x="262" y="37324"/>
                  </a:cubicBezTo>
                  <a:close/>
                  <a:moveTo>
                    <a:pt x="204794" y="35831"/>
                  </a:moveTo>
                  <a:cubicBezTo>
                    <a:pt x="206545" y="35831"/>
                    <a:pt x="208312" y="36250"/>
                    <a:pt x="210031" y="37092"/>
                  </a:cubicBezTo>
                  <a:cubicBezTo>
                    <a:pt x="212027" y="38070"/>
                    <a:pt x="214303" y="40286"/>
                    <a:pt x="215321" y="42242"/>
                  </a:cubicBezTo>
                  <a:cubicBezTo>
                    <a:pt x="217137" y="45676"/>
                    <a:pt x="217157" y="49788"/>
                    <a:pt x="215401" y="53262"/>
                  </a:cubicBezTo>
                  <a:cubicBezTo>
                    <a:pt x="213983" y="56157"/>
                    <a:pt x="210849" y="58692"/>
                    <a:pt x="207795" y="59450"/>
                  </a:cubicBezTo>
                  <a:cubicBezTo>
                    <a:pt x="206825" y="59705"/>
                    <a:pt x="205841" y="59829"/>
                    <a:pt x="204864" y="59829"/>
                  </a:cubicBezTo>
                  <a:cubicBezTo>
                    <a:pt x="201778" y="59829"/>
                    <a:pt x="198770" y="58591"/>
                    <a:pt x="196556" y="56316"/>
                  </a:cubicBezTo>
                  <a:cubicBezTo>
                    <a:pt x="195158" y="54939"/>
                    <a:pt x="194120" y="53242"/>
                    <a:pt x="193541" y="51385"/>
                  </a:cubicBezTo>
                  <a:cubicBezTo>
                    <a:pt x="192942" y="49549"/>
                    <a:pt x="192862" y="46654"/>
                    <a:pt x="193382" y="44818"/>
                  </a:cubicBezTo>
                  <a:cubicBezTo>
                    <a:pt x="194100" y="42143"/>
                    <a:pt x="196017" y="39428"/>
                    <a:pt x="198193" y="37950"/>
                  </a:cubicBezTo>
                  <a:cubicBezTo>
                    <a:pt x="200269" y="36540"/>
                    <a:pt x="202518" y="35831"/>
                    <a:pt x="204794" y="35831"/>
                  </a:cubicBezTo>
                  <a:close/>
                  <a:moveTo>
                    <a:pt x="88895" y="43021"/>
                  </a:moveTo>
                  <a:cubicBezTo>
                    <a:pt x="88696" y="43021"/>
                    <a:pt x="88656" y="62325"/>
                    <a:pt x="88855" y="62525"/>
                  </a:cubicBezTo>
                  <a:cubicBezTo>
                    <a:pt x="88913" y="62568"/>
                    <a:pt x="89313" y="62601"/>
                    <a:pt x="89853" y="62601"/>
                  </a:cubicBezTo>
                  <a:cubicBezTo>
                    <a:pt x="90062" y="62601"/>
                    <a:pt x="90293" y="62596"/>
                    <a:pt x="90532" y="62585"/>
                  </a:cubicBezTo>
                  <a:lnTo>
                    <a:pt x="92069" y="62545"/>
                  </a:lnTo>
                  <a:lnTo>
                    <a:pt x="92109" y="54859"/>
                  </a:lnTo>
                  <a:lnTo>
                    <a:pt x="92149" y="47193"/>
                  </a:lnTo>
                  <a:lnTo>
                    <a:pt x="90612" y="45097"/>
                  </a:lnTo>
                  <a:cubicBezTo>
                    <a:pt x="89754" y="43959"/>
                    <a:pt x="88995" y="43021"/>
                    <a:pt x="88895" y="43021"/>
                  </a:cubicBezTo>
                  <a:close/>
                  <a:moveTo>
                    <a:pt x="88904" y="32255"/>
                  </a:moveTo>
                  <a:cubicBezTo>
                    <a:pt x="88751" y="32255"/>
                    <a:pt x="88718" y="32711"/>
                    <a:pt x="88756" y="34397"/>
                  </a:cubicBezTo>
                  <a:lnTo>
                    <a:pt x="88835" y="36633"/>
                  </a:lnTo>
                  <a:lnTo>
                    <a:pt x="91491" y="40306"/>
                  </a:lnTo>
                  <a:cubicBezTo>
                    <a:pt x="95204" y="45436"/>
                    <a:pt x="104087" y="57035"/>
                    <a:pt x="104307" y="57035"/>
                  </a:cubicBezTo>
                  <a:cubicBezTo>
                    <a:pt x="104407" y="57035"/>
                    <a:pt x="105045" y="56296"/>
                    <a:pt x="105744" y="55398"/>
                  </a:cubicBezTo>
                  <a:cubicBezTo>
                    <a:pt x="106423" y="54500"/>
                    <a:pt x="108279" y="52124"/>
                    <a:pt x="109856" y="50128"/>
                  </a:cubicBezTo>
                  <a:cubicBezTo>
                    <a:pt x="111434" y="48151"/>
                    <a:pt x="113490" y="45456"/>
                    <a:pt x="114428" y="44139"/>
                  </a:cubicBezTo>
                  <a:cubicBezTo>
                    <a:pt x="115349" y="42845"/>
                    <a:pt x="116174" y="41802"/>
                    <a:pt x="116298" y="41802"/>
                  </a:cubicBezTo>
                  <a:cubicBezTo>
                    <a:pt x="116301" y="41802"/>
                    <a:pt x="116303" y="41802"/>
                    <a:pt x="116304" y="41803"/>
                  </a:cubicBezTo>
                  <a:cubicBezTo>
                    <a:pt x="116404" y="41823"/>
                    <a:pt x="116464" y="46015"/>
                    <a:pt x="116444" y="52124"/>
                  </a:cubicBezTo>
                  <a:cubicBezTo>
                    <a:pt x="116444" y="57774"/>
                    <a:pt x="116504" y="62445"/>
                    <a:pt x="116564" y="62525"/>
                  </a:cubicBezTo>
                  <a:cubicBezTo>
                    <a:pt x="116622" y="62568"/>
                    <a:pt x="117032" y="62601"/>
                    <a:pt x="117570" y="62601"/>
                  </a:cubicBezTo>
                  <a:cubicBezTo>
                    <a:pt x="117779" y="62601"/>
                    <a:pt x="118007" y="62596"/>
                    <a:pt x="118241" y="62585"/>
                  </a:cubicBezTo>
                  <a:lnTo>
                    <a:pt x="119778" y="62545"/>
                  </a:lnTo>
                  <a:lnTo>
                    <a:pt x="119818" y="47373"/>
                  </a:lnTo>
                  <a:cubicBezTo>
                    <a:pt x="119858" y="35371"/>
                    <a:pt x="119819" y="32260"/>
                    <a:pt x="119643" y="32260"/>
                  </a:cubicBezTo>
                  <a:cubicBezTo>
                    <a:pt x="119642" y="32260"/>
                    <a:pt x="119640" y="32260"/>
                    <a:pt x="119638" y="32261"/>
                  </a:cubicBezTo>
                  <a:cubicBezTo>
                    <a:pt x="119519" y="32301"/>
                    <a:pt x="116085" y="36653"/>
                    <a:pt x="112012" y="41943"/>
                  </a:cubicBezTo>
                  <a:cubicBezTo>
                    <a:pt x="107940" y="47233"/>
                    <a:pt x="104486" y="51585"/>
                    <a:pt x="104347" y="51625"/>
                  </a:cubicBezTo>
                  <a:cubicBezTo>
                    <a:pt x="104346" y="51625"/>
                    <a:pt x="104345" y="51625"/>
                    <a:pt x="104344" y="51625"/>
                  </a:cubicBezTo>
                  <a:cubicBezTo>
                    <a:pt x="104151" y="51625"/>
                    <a:pt x="102097" y="49092"/>
                    <a:pt x="98697" y="44698"/>
                  </a:cubicBezTo>
                  <a:cubicBezTo>
                    <a:pt x="90153" y="33559"/>
                    <a:pt x="89195" y="32341"/>
                    <a:pt x="88935" y="32261"/>
                  </a:cubicBezTo>
                  <a:cubicBezTo>
                    <a:pt x="88924" y="32257"/>
                    <a:pt x="88914" y="32255"/>
                    <a:pt x="88904" y="32255"/>
                  </a:cubicBezTo>
                  <a:close/>
                  <a:moveTo>
                    <a:pt x="131836" y="33020"/>
                  </a:moveTo>
                  <a:lnTo>
                    <a:pt x="131796" y="47612"/>
                  </a:lnTo>
                  <a:cubicBezTo>
                    <a:pt x="131756" y="55618"/>
                    <a:pt x="131776" y="62285"/>
                    <a:pt x="131836" y="62405"/>
                  </a:cubicBezTo>
                  <a:cubicBezTo>
                    <a:pt x="131896" y="62585"/>
                    <a:pt x="133932" y="62625"/>
                    <a:pt x="141198" y="62625"/>
                  </a:cubicBezTo>
                  <a:lnTo>
                    <a:pt x="150461" y="62625"/>
                  </a:lnTo>
                  <a:lnTo>
                    <a:pt x="150461" y="59570"/>
                  </a:lnTo>
                  <a:lnTo>
                    <a:pt x="143015" y="59570"/>
                  </a:lnTo>
                  <a:cubicBezTo>
                    <a:pt x="136467" y="59570"/>
                    <a:pt x="135509" y="59530"/>
                    <a:pt x="135269" y="59291"/>
                  </a:cubicBezTo>
                  <a:cubicBezTo>
                    <a:pt x="135030" y="59051"/>
                    <a:pt x="134990" y="58372"/>
                    <a:pt x="134990" y="54560"/>
                  </a:cubicBezTo>
                  <a:cubicBezTo>
                    <a:pt x="134990" y="52124"/>
                    <a:pt x="135050" y="49948"/>
                    <a:pt x="135090" y="49728"/>
                  </a:cubicBezTo>
                  <a:lnTo>
                    <a:pt x="135209" y="49309"/>
                  </a:lnTo>
                  <a:lnTo>
                    <a:pt x="141717" y="49269"/>
                  </a:lnTo>
                  <a:lnTo>
                    <a:pt x="148225" y="49229"/>
                  </a:lnTo>
                  <a:lnTo>
                    <a:pt x="148225" y="46155"/>
                  </a:lnTo>
                  <a:lnTo>
                    <a:pt x="141717" y="46115"/>
                  </a:lnTo>
                  <a:lnTo>
                    <a:pt x="135209" y="46075"/>
                  </a:lnTo>
                  <a:lnTo>
                    <a:pt x="135090" y="45676"/>
                  </a:lnTo>
                  <a:cubicBezTo>
                    <a:pt x="134950" y="45137"/>
                    <a:pt x="134950" y="37112"/>
                    <a:pt x="135090" y="36573"/>
                  </a:cubicBezTo>
                  <a:lnTo>
                    <a:pt x="135209" y="36174"/>
                  </a:lnTo>
                  <a:lnTo>
                    <a:pt x="142516" y="36134"/>
                  </a:lnTo>
                  <a:lnTo>
                    <a:pt x="149842" y="36094"/>
                  </a:lnTo>
                  <a:lnTo>
                    <a:pt x="149842" y="33020"/>
                  </a:lnTo>
                  <a:close/>
                  <a:moveTo>
                    <a:pt x="204820" y="32710"/>
                  </a:moveTo>
                  <a:cubicBezTo>
                    <a:pt x="203682" y="32710"/>
                    <a:pt x="202545" y="32780"/>
                    <a:pt x="201846" y="32920"/>
                  </a:cubicBezTo>
                  <a:cubicBezTo>
                    <a:pt x="199271" y="33499"/>
                    <a:pt x="196875" y="34696"/>
                    <a:pt x="194859" y="36413"/>
                  </a:cubicBezTo>
                  <a:cubicBezTo>
                    <a:pt x="192862" y="38110"/>
                    <a:pt x="190846" y="41424"/>
                    <a:pt x="190128" y="44179"/>
                  </a:cubicBezTo>
                  <a:cubicBezTo>
                    <a:pt x="189688" y="45916"/>
                    <a:pt x="189668" y="49848"/>
                    <a:pt x="190108" y="51445"/>
                  </a:cubicBezTo>
                  <a:cubicBezTo>
                    <a:pt x="190946" y="54480"/>
                    <a:pt x="191964" y="56256"/>
                    <a:pt x="194200" y="58492"/>
                  </a:cubicBezTo>
                  <a:cubicBezTo>
                    <a:pt x="196596" y="60888"/>
                    <a:pt x="199311" y="62305"/>
                    <a:pt x="202445" y="62804"/>
                  </a:cubicBezTo>
                  <a:cubicBezTo>
                    <a:pt x="202941" y="62887"/>
                    <a:pt x="203607" y="62925"/>
                    <a:pt x="204333" y="62925"/>
                  </a:cubicBezTo>
                  <a:cubicBezTo>
                    <a:pt x="205886" y="62925"/>
                    <a:pt x="207713" y="62751"/>
                    <a:pt x="208733" y="62465"/>
                  </a:cubicBezTo>
                  <a:cubicBezTo>
                    <a:pt x="214123" y="60948"/>
                    <a:pt x="218315" y="56696"/>
                    <a:pt x="219573" y="51465"/>
                  </a:cubicBezTo>
                  <a:cubicBezTo>
                    <a:pt x="220072" y="49409"/>
                    <a:pt x="220072" y="46355"/>
                    <a:pt x="219593" y="44338"/>
                  </a:cubicBezTo>
                  <a:cubicBezTo>
                    <a:pt x="218156" y="38609"/>
                    <a:pt x="213584" y="34177"/>
                    <a:pt x="207795" y="32920"/>
                  </a:cubicBezTo>
                  <a:cubicBezTo>
                    <a:pt x="207096" y="32780"/>
                    <a:pt x="205958" y="32710"/>
                    <a:pt x="204820" y="32710"/>
                  </a:cubicBezTo>
                  <a:close/>
                  <a:moveTo>
                    <a:pt x="170034" y="32822"/>
                  </a:moveTo>
                  <a:cubicBezTo>
                    <a:pt x="167103" y="32822"/>
                    <a:pt x="164445" y="34009"/>
                    <a:pt x="163098" y="36114"/>
                  </a:cubicBezTo>
                  <a:cubicBezTo>
                    <a:pt x="162239" y="37491"/>
                    <a:pt x="161940" y="38809"/>
                    <a:pt x="162020" y="40925"/>
                  </a:cubicBezTo>
                  <a:cubicBezTo>
                    <a:pt x="162080" y="42482"/>
                    <a:pt x="162159" y="42901"/>
                    <a:pt x="162619" y="43780"/>
                  </a:cubicBezTo>
                  <a:cubicBezTo>
                    <a:pt x="163657" y="45896"/>
                    <a:pt x="165693" y="47333"/>
                    <a:pt x="169486" y="48650"/>
                  </a:cubicBezTo>
                  <a:cubicBezTo>
                    <a:pt x="172780" y="49808"/>
                    <a:pt x="174357" y="50806"/>
                    <a:pt x="175255" y="52344"/>
                  </a:cubicBezTo>
                  <a:cubicBezTo>
                    <a:pt x="175694" y="53082"/>
                    <a:pt x="175754" y="53362"/>
                    <a:pt x="175754" y="54719"/>
                  </a:cubicBezTo>
                  <a:cubicBezTo>
                    <a:pt x="175754" y="56496"/>
                    <a:pt x="175415" y="57334"/>
                    <a:pt x="174297" y="58313"/>
                  </a:cubicBezTo>
                  <a:cubicBezTo>
                    <a:pt x="173152" y="59310"/>
                    <a:pt x="171714" y="59798"/>
                    <a:pt x="170177" y="59798"/>
                  </a:cubicBezTo>
                  <a:cubicBezTo>
                    <a:pt x="168175" y="59798"/>
                    <a:pt x="166004" y="58969"/>
                    <a:pt x="164096" y="57354"/>
                  </a:cubicBezTo>
                  <a:cubicBezTo>
                    <a:pt x="163677" y="56975"/>
                    <a:pt x="163237" y="56636"/>
                    <a:pt x="162758" y="56336"/>
                  </a:cubicBezTo>
                  <a:cubicBezTo>
                    <a:pt x="162499" y="56336"/>
                    <a:pt x="160902" y="58033"/>
                    <a:pt x="160902" y="58332"/>
                  </a:cubicBezTo>
                  <a:cubicBezTo>
                    <a:pt x="160902" y="58712"/>
                    <a:pt x="162379" y="60089"/>
                    <a:pt x="163677" y="60928"/>
                  </a:cubicBezTo>
                  <a:cubicBezTo>
                    <a:pt x="164934" y="61726"/>
                    <a:pt x="167050" y="62585"/>
                    <a:pt x="168308" y="62784"/>
                  </a:cubicBezTo>
                  <a:cubicBezTo>
                    <a:pt x="168937" y="62889"/>
                    <a:pt x="169579" y="62940"/>
                    <a:pt x="170217" y="62940"/>
                  </a:cubicBezTo>
                  <a:cubicBezTo>
                    <a:pt x="172008" y="62940"/>
                    <a:pt x="173772" y="62537"/>
                    <a:pt x="175155" y="61786"/>
                  </a:cubicBezTo>
                  <a:cubicBezTo>
                    <a:pt x="176413" y="61107"/>
                    <a:pt x="178050" y="59291"/>
                    <a:pt x="178569" y="58013"/>
                  </a:cubicBezTo>
                  <a:cubicBezTo>
                    <a:pt x="178928" y="57115"/>
                    <a:pt x="178988" y="56636"/>
                    <a:pt x="178988" y="54719"/>
                  </a:cubicBezTo>
                  <a:cubicBezTo>
                    <a:pt x="178988" y="52563"/>
                    <a:pt x="178968" y="52404"/>
                    <a:pt x="178449" y="51385"/>
                  </a:cubicBezTo>
                  <a:cubicBezTo>
                    <a:pt x="177770" y="50028"/>
                    <a:pt x="176094" y="48311"/>
                    <a:pt x="174616" y="47453"/>
                  </a:cubicBezTo>
                  <a:cubicBezTo>
                    <a:pt x="173419" y="46834"/>
                    <a:pt x="172201" y="46275"/>
                    <a:pt x="170923" y="45796"/>
                  </a:cubicBezTo>
                  <a:cubicBezTo>
                    <a:pt x="169526" y="45257"/>
                    <a:pt x="168108" y="44678"/>
                    <a:pt x="167789" y="44538"/>
                  </a:cubicBezTo>
                  <a:cubicBezTo>
                    <a:pt x="166871" y="44139"/>
                    <a:pt x="165813" y="43061"/>
                    <a:pt x="165473" y="42182"/>
                  </a:cubicBezTo>
                  <a:cubicBezTo>
                    <a:pt x="164934" y="40745"/>
                    <a:pt x="165413" y="38529"/>
                    <a:pt x="166551" y="37292"/>
                  </a:cubicBezTo>
                  <a:cubicBezTo>
                    <a:pt x="167319" y="36436"/>
                    <a:pt x="168649" y="36011"/>
                    <a:pt x="170113" y="36011"/>
                  </a:cubicBezTo>
                  <a:cubicBezTo>
                    <a:pt x="171620" y="36011"/>
                    <a:pt x="173270" y="36461"/>
                    <a:pt x="174596" y="37351"/>
                  </a:cubicBezTo>
                  <a:cubicBezTo>
                    <a:pt x="175115" y="37711"/>
                    <a:pt x="175595" y="38030"/>
                    <a:pt x="175674" y="38070"/>
                  </a:cubicBezTo>
                  <a:cubicBezTo>
                    <a:pt x="175681" y="38074"/>
                    <a:pt x="175689" y="38077"/>
                    <a:pt x="175699" y="38077"/>
                  </a:cubicBezTo>
                  <a:cubicBezTo>
                    <a:pt x="175992" y="38077"/>
                    <a:pt x="177507" y="36005"/>
                    <a:pt x="177391" y="35734"/>
                  </a:cubicBezTo>
                  <a:cubicBezTo>
                    <a:pt x="177231" y="35315"/>
                    <a:pt x="174936" y="33878"/>
                    <a:pt x="173818" y="33479"/>
                  </a:cubicBezTo>
                  <a:cubicBezTo>
                    <a:pt x="172560" y="33034"/>
                    <a:pt x="171273" y="32822"/>
                    <a:pt x="170034" y="32822"/>
                  </a:cubicBezTo>
                  <a:close/>
                  <a:moveTo>
                    <a:pt x="238479" y="32879"/>
                  </a:moveTo>
                  <a:cubicBezTo>
                    <a:pt x="238446" y="32879"/>
                    <a:pt x="238412" y="32880"/>
                    <a:pt x="238378" y="32880"/>
                  </a:cubicBezTo>
                  <a:cubicBezTo>
                    <a:pt x="233208" y="32920"/>
                    <a:pt x="230133" y="36054"/>
                    <a:pt x="230413" y="41005"/>
                  </a:cubicBezTo>
                  <a:cubicBezTo>
                    <a:pt x="230533" y="42981"/>
                    <a:pt x="231052" y="44219"/>
                    <a:pt x="232349" y="45596"/>
                  </a:cubicBezTo>
                  <a:cubicBezTo>
                    <a:pt x="233487" y="46794"/>
                    <a:pt x="234665" y="47433"/>
                    <a:pt x="238079" y="48710"/>
                  </a:cubicBezTo>
                  <a:cubicBezTo>
                    <a:pt x="241033" y="49808"/>
                    <a:pt x="242111" y="50427"/>
                    <a:pt x="243149" y="51605"/>
                  </a:cubicBezTo>
                  <a:cubicBezTo>
                    <a:pt x="243988" y="52543"/>
                    <a:pt x="244227" y="53282"/>
                    <a:pt x="244227" y="54859"/>
                  </a:cubicBezTo>
                  <a:cubicBezTo>
                    <a:pt x="244227" y="56216"/>
                    <a:pt x="243948" y="56935"/>
                    <a:pt x="243049" y="57953"/>
                  </a:cubicBezTo>
                  <a:cubicBezTo>
                    <a:pt x="241925" y="59198"/>
                    <a:pt x="240374" y="59812"/>
                    <a:pt x="238669" y="59812"/>
                  </a:cubicBezTo>
                  <a:cubicBezTo>
                    <a:pt x="236682" y="59812"/>
                    <a:pt x="234486" y="58978"/>
                    <a:pt x="232509" y="57334"/>
                  </a:cubicBezTo>
                  <a:cubicBezTo>
                    <a:pt x="231850" y="56775"/>
                    <a:pt x="231231" y="56336"/>
                    <a:pt x="231132" y="56336"/>
                  </a:cubicBezTo>
                  <a:cubicBezTo>
                    <a:pt x="230892" y="56336"/>
                    <a:pt x="229295" y="58073"/>
                    <a:pt x="229295" y="58352"/>
                  </a:cubicBezTo>
                  <a:cubicBezTo>
                    <a:pt x="229295" y="58692"/>
                    <a:pt x="231092" y="60309"/>
                    <a:pt x="232229" y="60988"/>
                  </a:cubicBezTo>
                  <a:cubicBezTo>
                    <a:pt x="233587" y="61786"/>
                    <a:pt x="235044" y="62365"/>
                    <a:pt x="236561" y="62724"/>
                  </a:cubicBezTo>
                  <a:cubicBezTo>
                    <a:pt x="237301" y="62883"/>
                    <a:pt x="238052" y="62961"/>
                    <a:pt x="238794" y="62961"/>
                  </a:cubicBezTo>
                  <a:cubicBezTo>
                    <a:pt x="241315" y="62961"/>
                    <a:pt x="243741" y="62068"/>
                    <a:pt x="245345" y="60449"/>
                  </a:cubicBezTo>
                  <a:cubicBezTo>
                    <a:pt x="247042" y="58772"/>
                    <a:pt x="247920" y="55957"/>
                    <a:pt x="247501" y="53482"/>
                  </a:cubicBezTo>
                  <a:cubicBezTo>
                    <a:pt x="246902" y="49848"/>
                    <a:pt x="244367" y="47572"/>
                    <a:pt x="238498" y="45436"/>
                  </a:cubicBezTo>
                  <a:cubicBezTo>
                    <a:pt x="236122" y="44558"/>
                    <a:pt x="234944" y="43839"/>
                    <a:pt x="234246" y="42861"/>
                  </a:cubicBezTo>
                  <a:cubicBezTo>
                    <a:pt x="233767" y="42163"/>
                    <a:pt x="233707" y="41943"/>
                    <a:pt x="233727" y="40785"/>
                  </a:cubicBezTo>
                  <a:cubicBezTo>
                    <a:pt x="233727" y="39268"/>
                    <a:pt x="234166" y="38170"/>
                    <a:pt x="235104" y="37212"/>
                  </a:cubicBezTo>
                  <a:cubicBezTo>
                    <a:pt x="235921" y="36395"/>
                    <a:pt x="237192" y="35995"/>
                    <a:pt x="238587" y="35995"/>
                  </a:cubicBezTo>
                  <a:cubicBezTo>
                    <a:pt x="240260" y="35995"/>
                    <a:pt x="242110" y="36570"/>
                    <a:pt x="243568" y="37691"/>
                  </a:cubicBezTo>
                  <a:lnTo>
                    <a:pt x="244167" y="38150"/>
                  </a:lnTo>
                  <a:lnTo>
                    <a:pt x="244626" y="37651"/>
                  </a:lnTo>
                  <a:cubicBezTo>
                    <a:pt x="244866" y="37391"/>
                    <a:pt x="245305" y="36872"/>
                    <a:pt x="245565" y="36513"/>
                  </a:cubicBezTo>
                  <a:lnTo>
                    <a:pt x="246044" y="35854"/>
                  </a:lnTo>
                  <a:lnTo>
                    <a:pt x="245305" y="35235"/>
                  </a:lnTo>
                  <a:cubicBezTo>
                    <a:pt x="243491" y="33678"/>
                    <a:pt x="241209" y="32879"/>
                    <a:pt x="238479" y="32879"/>
                  </a:cubicBezTo>
                  <a:close/>
                  <a:moveTo>
                    <a:pt x="21584" y="49768"/>
                  </a:moveTo>
                  <a:cubicBezTo>
                    <a:pt x="21582" y="49768"/>
                    <a:pt x="21581" y="49768"/>
                    <a:pt x="21580" y="49768"/>
                  </a:cubicBezTo>
                  <a:cubicBezTo>
                    <a:pt x="21401" y="49888"/>
                    <a:pt x="21361" y="69532"/>
                    <a:pt x="21540" y="69711"/>
                  </a:cubicBezTo>
                  <a:cubicBezTo>
                    <a:pt x="21570" y="69756"/>
                    <a:pt x="21634" y="69779"/>
                    <a:pt x="21697" y="69779"/>
                  </a:cubicBezTo>
                  <a:cubicBezTo>
                    <a:pt x="21719" y="69779"/>
                    <a:pt x="21740" y="69776"/>
                    <a:pt x="21760" y="69771"/>
                  </a:cubicBezTo>
                  <a:cubicBezTo>
                    <a:pt x="25233" y="67855"/>
                    <a:pt x="38868" y="59830"/>
                    <a:pt x="38828" y="59710"/>
                  </a:cubicBezTo>
                  <a:cubicBezTo>
                    <a:pt x="38749" y="59452"/>
                    <a:pt x="21932" y="49768"/>
                    <a:pt x="21584" y="49768"/>
                  </a:cubicBezTo>
                  <a:close/>
                  <a:moveTo>
                    <a:pt x="18674" y="49707"/>
                  </a:moveTo>
                  <a:cubicBezTo>
                    <a:pt x="18671" y="49707"/>
                    <a:pt x="18668" y="49708"/>
                    <a:pt x="18666" y="49709"/>
                  </a:cubicBezTo>
                  <a:cubicBezTo>
                    <a:pt x="18147" y="49828"/>
                    <a:pt x="1438" y="59630"/>
                    <a:pt x="1477" y="59770"/>
                  </a:cubicBezTo>
                  <a:cubicBezTo>
                    <a:pt x="1497" y="59850"/>
                    <a:pt x="5370" y="62145"/>
                    <a:pt x="10082" y="64880"/>
                  </a:cubicBezTo>
                  <a:cubicBezTo>
                    <a:pt x="14773" y="67595"/>
                    <a:pt x="18686" y="69831"/>
                    <a:pt x="18765" y="69831"/>
                  </a:cubicBezTo>
                  <a:cubicBezTo>
                    <a:pt x="18845" y="69831"/>
                    <a:pt x="18905" y="65300"/>
                    <a:pt x="18905" y="59730"/>
                  </a:cubicBezTo>
                  <a:cubicBezTo>
                    <a:pt x="18905" y="51613"/>
                    <a:pt x="18847" y="49707"/>
                    <a:pt x="18674" y="49707"/>
                  </a:cubicBezTo>
                  <a:close/>
                  <a:moveTo>
                    <a:pt x="100" y="62086"/>
                  </a:moveTo>
                  <a:cubicBezTo>
                    <a:pt x="40" y="62086"/>
                    <a:pt x="0" y="66637"/>
                    <a:pt x="0" y="72187"/>
                  </a:cubicBezTo>
                  <a:cubicBezTo>
                    <a:pt x="0" y="80875"/>
                    <a:pt x="38" y="82192"/>
                    <a:pt x="258" y="82192"/>
                  </a:cubicBezTo>
                  <a:cubicBezTo>
                    <a:pt x="265" y="82192"/>
                    <a:pt x="272" y="82191"/>
                    <a:pt x="280" y="82188"/>
                  </a:cubicBezTo>
                  <a:cubicBezTo>
                    <a:pt x="719" y="82009"/>
                    <a:pt x="16989" y="72506"/>
                    <a:pt x="17228" y="72287"/>
                  </a:cubicBezTo>
                  <a:cubicBezTo>
                    <a:pt x="17408" y="72107"/>
                    <a:pt x="15651" y="71009"/>
                    <a:pt x="8844" y="67076"/>
                  </a:cubicBezTo>
                  <a:cubicBezTo>
                    <a:pt x="4093" y="64341"/>
                    <a:pt x="160" y="62086"/>
                    <a:pt x="100" y="62086"/>
                  </a:cubicBezTo>
                  <a:close/>
                  <a:moveTo>
                    <a:pt x="40226" y="62086"/>
                  </a:moveTo>
                  <a:cubicBezTo>
                    <a:pt x="40166" y="62086"/>
                    <a:pt x="36233" y="64341"/>
                    <a:pt x="31482" y="67076"/>
                  </a:cubicBezTo>
                  <a:cubicBezTo>
                    <a:pt x="24595" y="71049"/>
                    <a:pt x="22898" y="72107"/>
                    <a:pt x="23077" y="72287"/>
                  </a:cubicBezTo>
                  <a:cubicBezTo>
                    <a:pt x="23197" y="72406"/>
                    <a:pt x="27070" y="74702"/>
                    <a:pt x="31681" y="77377"/>
                  </a:cubicBezTo>
                  <a:cubicBezTo>
                    <a:pt x="36273" y="80052"/>
                    <a:pt x="40106" y="82248"/>
                    <a:pt x="40186" y="82248"/>
                  </a:cubicBezTo>
                  <a:cubicBezTo>
                    <a:pt x="40246" y="82248"/>
                    <a:pt x="40325" y="77716"/>
                    <a:pt x="40325" y="72167"/>
                  </a:cubicBezTo>
                  <a:cubicBezTo>
                    <a:pt x="40325" y="66637"/>
                    <a:pt x="40266" y="62086"/>
                    <a:pt x="40226" y="62086"/>
                  </a:cubicBezTo>
                  <a:close/>
                  <a:moveTo>
                    <a:pt x="18785" y="74502"/>
                  </a:moveTo>
                  <a:cubicBezTo>
                    <a:pt x="18546" y="74502"/>
                    <a:pt x="1438" y="84484"/>
                    <a:pt x="1438" y="84604"/>
                  </a:cubicBezTo>
                  <a:cubicBezTo>
                    <a:pt x="1438" y="84684"/>
                    <a:pt x="5310" y="86979"/>
                    <a:pt x="10022" y="89714"/>
                  </a:cubicBezTo>
                  <a:cubicBezTo>
                    <a:pt x="14753" y="92429"/>
                    <a:pt x="18686" y="94665"/>
                    <a:pt x="18765" y="94665"/>
                  </a:cubicBezTo>
                  <a:cubicBezTo>
                    <a:pt x="18825" y="94665"/>
                    <a:pt x="18905" y="90133"/>
                    <a:pt x="18905" y="84584"/>
                  </a:cubicBezTo>
                  <a:cubicBezTo>
                    <a:pt x="18905" y="79054"/>
                    <a:pt x="18845" y="74502"/>
                    <a:pt x="18785" y="74502"/>
                  </a:cubicBezTo>
                  <a:close/>
                  <a:moveTo>
                    <a:pt x="21566" y="74621"/>
                  </a:moveTo>
                  <a:cubicBezTo>
                    <a:pt x="21563" y="74621"/>
                    <a:pt x="21562" y="74622"/>
                    <a:pt x="21560" y="74622"/>
                  </a:cubicBezTo>
                  <a:cubicBezTo>
                    <a:pt x="21401" y="74722"/>
                    <a:pt x="21361" y="94366"/>
                    <a:pt x="21540" y="94545"/>
                  </a:cubicBezTo>
                  <a:cubicBezTo>
                    <a:pt x="21580" y="94605"/>
                    <a:pt x="21640" y="94645"/>
                    <a:pt x="21700" y="94665"/>
                  </a:cubicBezTo>
                  <a:cubicBezTo>
                    <a:pt x="21940" y="94665"/>
                    <a:pt x="38788" y="84763"/>
                    <a:pt x="38788" y="84604"/>
                  </a:cubicBezTo>
                  <a:cubicBezTo>
                    <a:pt x="38788" y="84366"/>
                    <a:pt x="21985" y="74621"/>
                    <a:pt x="21566" y="74621"/>
                  </a:cubicBezTo>
                  <a:close/>
                </a:path>
              </a:pathLst>
            </a:custGeom>
            <a:solidFill>
              <a:srgbClr val="024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1"/>
            <p:cNvSpPr/>
            <p:nvPr/>
          </p:nvSpPr>
          <p:spPr>
            <a:xfrm>
              <a:off x="3111775" y="1992100"/>
              <a:ext cx="1192825" cy="325425"/>
            </a:xfrm>
            <a:custGeom>
              <a:avLst/>
              <a:gdLst/>
              <a:ahLst/>
              <a:cxnLst/>
              <a:rect l="l" t="t" r="r" b="b"/>
              <a:pathLst>
                <a:path w="47713" h="13017" extrusionOk="0">
                  <a:moveTo>
                    <a:pt x="44308" y="3672"/>
                  </a:moveTo>
                  <a:cubicBezTo>
                    <a:pt x="44332" y="3672"/>
                    <a:pt x="44355" y="3673"/>
                    <a:pt x="44378" y="3673"/>
                  </a:cubicBezTo>
                  <a:cubicBezTo>
                    <a:pt x="44400" y="3673"/>
                    <a:pt x="44421" y="3672"/>
                    <a:pt x="44443" y="3672"/>
                  </a:cubicBezTo>
                  <a:cubicBezTo>
                    <a:pt x="45017" y="3672"/>
                    <a:pt x="45550" y="3930"/>
                    <a:pt x="45916" y="4392"/>
                  </a:cubicBezTo>
                  <a:cubicBezTo>
                    <a:pt x="46215" y="4791"/>
                    <a:pt x="46375" y="5290"/>
                    <a:pt x="46395" y="5790"/>
                  </a:cubicBezTo>
                  <a:lnTo>
                    <a:pt x="42262" y="5790"/>
                  </a:lnTo>
                  <a:cubicBezTo>
                    <a:pt x="42282" y="5211"/>
                    <a:pt x="42522" y="4652"/>
                    <a:pt x="42921" y="4252"/>
                  </a:cubicBezTo>
                  <a:cubicBezTo>
                    <a:pt x="43285" y="3889"/>
                    <a:pt x="43776" y="3672"/>
                    <a:pt x="44308" y="3672"/>
                  </a:cubicBezTo>
                  <a:close/>
                  <a:moveTo>
                    <a:pt x="4612" y="1078"/>
                  </a:moveTo>
                  <a:cubicBezTo>
                    <a:pt x="4772" y="1617"/>
                    <a:pt x="5012" y="2316"/>
                    <a:pt x="5331" y="3174"/>
                  </a:cubicBezTo>
                  <a:lnTo>
                    <a:pt x="6389" y="6009"/>
                  </a:lnTo>
                  <a:lnTo>
                    <a:pt x="2935" y="6009"/>
                  </a:lnTo>
                  <a:lnTo>
                    <a:pt x="4053" y="3015"/>
                  </a:lnTo>
                  <a:cubicBezTo>
                    <a:pt x="4293" y="2376"/>
                    <a:pt x="4473" y="1737"/>
                    <a:pt x="4612" y="1078"/>
                  </a:cubicBezTo>
                  <a:close/>
                  <a:moveTo>
                    <a:pt x="13616" y="3614"/>
                  </a:moveTo>
                  <a:cubicBezTo>
                    <a:pt x="14155" y="3634"/>
                    <a:pt x="14674" y="3893"/>
                    <a:pt x="14993" y="4332"/>
                  </a:cubicBezTo>
                  <a:cubicBezTo>
                    <a:pt x="15392" y="4791"/>
                    <a:pt x="15592" y="5490"/>
                    <a:pt x="15592" y="6428"/>
                  </a:cubicBezTo>
                  <a:cubicBezTo>
                    <a:pt x="15592" y="7427"/>
                    <a:pt x="15392" y="8145"/>
                    <a:pt x="14993" y="8624"/>
                  </a:cubicBezTo>
                  <a:cubicBezTo>
                    <a:pt x="14654" y="9063"/>
                    <a:pt x="14115" y="9323"/>
                    <a:pt x="13556" y="9323"/>
                  </a:cubicBezTo>
                  <a:cubicBezTo>
                    <a:pt x="13017" y="9323"/>
                    <a:pt x="12498" y="9083"/>
                    <a:pt x="12158" y="8644"/>
                  </a:cubicBezTo>
                  <a:cubicBezTo>
                    <a:pt x="11779" y="8185"/>
                    <a:pt x="11579" y="7486"/>
                    <a:pt x="11579" y="6548"/>
                  </a:cubicBezTo>
                  <a:cubicBezTo>
                    <a:pt x="11579" y="5590"/>
                    <a:pt x="11799" y="4871"/>
                    <a:pt x="12198" y="4372"/>
                  </a:cubicBezTo>
                  <a:cubicBezTo>
                    <a:pt x="12538" y="3913"/>
                    <a:pt x="13057" y="3634"/>
                    <a:pt x="13616" y="3614"/>
                  </a:cubicBezTo>
                  <a:close/>
                  <a:moveTo>
                    <a:pt x="23078" y="6488"/>
                  </a:moveTo>
                  <a:lnTo>
                    <a:pt x="23078" y="6947"/>
                  </a:lnTo>
                  <a:cubicBezTo>
                    <a:pt x="23098" y="7367"/>
                    <a:pt x="23038" y="7806"/>
                    <a:pt x="22878" y="8205"/>
                  </a:cubicBezTo>
                  <a:cubicBezTo>
                    <a:pt x="22699" y="8564"/>
                    <a:pt x="22419" y="8864"/>
                    <a:pt x="22060" y="9063"/>
                  </a:cubicBezTo>
                  <a:cubicBezTo>
                    <a:pt x="21661" y="9283"/>
                    <a:pt x="21221" y="9383"/>
                    <a:pt x="20762" y="9383"/>
                  </a:cubicBezTo>
                  <a:cubicBezTo>
                    <a:pt x="20734" y="9384"/>
                    <a:pt x="20705" y="9385"/>
                    <a:pt x="20677" y="9385"/>
                  </a:cubicBezTo>
                  <a:cubicBezTo>
                    <a:pt x="20309" y="9385"/>
                    <a:pt x="19961" y="9266"/>
                    <a:pt x="19664" y="9044"/>
                  </a:cubicBezTo>
                  <a:cubicBezTo>
                    <a:pt x="19245" y="8684"/>
                    <a:pt x="19165" y="8085"/>
                    <a:pt x="19445" y="7606"/>
                  </a:cubicBezTo>
                  <a:cubicBezTo>
                    <a:pt x="19584" y="7427"/>
                    <a:pt x="19744" y="7287"/>
                    <a:pt x="19944" y="7207"/>
                  </a:cubicBezTo>
                  <a:cubicBezTo>
                    <a:pt x="20303" y="7087"/>
                    <a:pt x="20662" y="7007"/>
                    <a:pt x="21042" y="6967"/>
                  </a:cubicBezTo>
                  <a:cubicBezTo>
                    <a:pt x="21740" y="6888"/>
                    <a:pt x="22419" y="6728"/>
                    <a:pt x="23078" y="6488"/>
                  </a:cubicBezTo>
                  <a:close/>
                  <a:moveTo>
                    <a:pt x="3914" y="0"/>
                  </a:moveTo>
                  <a:lnTo>
                    <a:pt x="1" y="10181"/>
                  </a:lnTo>
                  <a:lnTo>
                    <a:pt x="1438" y="10181"/>
                  </a:lnTo>
                  <a:lnTo>
                    <a:pt x="2556" y="7107"/>
                  </a:lnTo>
                  <a:lnTo>
                    <a:pt x="6808" y="7107"/>
                  </a:lnTo>
                  <a:lnTo>
                    <a:pt x="8006" y="10181"/>
                  </a:lnTo>
                  <a:lnTo>
                    <a:pt x="9543" y="10181"/>
                  </a:lnTo>
                  <a:lnTo>
                    <a:pt x="5371" y="0"/>
                  </a:lnTo>
                  <a:close/>
                  <a:moveTo>
                    <a:pt x="33399" y="0"/>
                  </a:moveTo>
                  <a:lnTo>
                    <a:pt x="33399" y="10181"/>
                  </a:lnTo>
                  <a:lnTo>
                    <a:pt x="34657" y="10181"/>
                  </a:lnTo>
                  <a:lnTo>
                    <a:pt x="34657" y="6149"/>
                  </a:lnTo>
                  <a:cubicBezTo>
                    <a:pt x="34637" y="5690"/>
                    <a:pt x="34716" y="5231"/>
                    <a:pt x="34876" y="4791"/>
                  </a:cubicBezTo>
                  <a:cubicBezTo>
                    <a:pt x="35016" y="4452"/>
                    <a:pt x="35255" y="4193"/>
                    <a:pt x="35575" y="4013"/>
                  </a:cubicBezTo>
                  <a:cubicBezTo>
                    <a:pt x="35874" y="3813"/>
                    <a:pt x="36234" y="3713"/>
                    <a:pt x="36613" y="3713"/>
                  </a:cubicBezTo>
                  <a:cubicBezTo>
                    <a:pt x="36636" y="3712"/>
                    <a:pt x="36660" y="3712"/>
                    <a:pt x="36683" y="3712"/>
                  </a:cubicBezTo>
                  <a:cubicBezTo>
                    <a:pt x="37079" y="3712"/>
                    <a:pt x="37469" y="3870"/>
                    <a:pt x="37771" y="4153"/>
                  </a:cubicBezTo>
                  <a:cubicBezTo>
                    <a:pt x="38030" y="4432"/>
                    <a:pt x="38170" y="4891"/>
                    <a:pt x="38170" y="5510"/>
                  </a:cubicBezTo>
                  <a:lnTo>
                    <a:pt x="38170" y="10181"/>
                  </a:lnTo>
                  <a:lnTo>
                    <a:pt x="39428" y="10181"/>
                  </a:lnTo>
                  <a:lnTo>
                    <a:pt x="39428" y="5510"/>
                  </a:lnTo>
                  <a:cubicBezTo>
                    <a:pt x="39448" y="4951"/>
                    <a:pt x="39368" y="4392"/>
                    <a:pt x="39168" y="3853"/>
                  </a:cubicBezTo>
                  <a:cubicBezTo>
                    <a:pt x="38988" y="3474"/>
                    <a:pt x="38669" y="3154"/>
                    <a:pt x="38290" y="2955"/>
                  </a:cubicBezTo>
                  <a:cubicBezTo>
                    <a:pt x="37851" y="2735"/>
                    <a:pt x="37371" y="2635"/>
                    <a:pt x="36872" y="2635"/>
                  </a:cubicBezTo>
                  <a:cubicBezTo>
                    <a:pt x="36851" y="2635"/>
                    <a:pt x="36829" y="2635"/>
                    <a:pt x="36808" y="2635"/>
                  </a:cubicBezTo>
                  <a:cubicBezTo>
                    <a:pt x="35973" y="2635"/>
                    <a:pt x="35182" y="3011"/>
                    <a:pt x="34657" y="3654"/>
                  </a:cubicBezTo>
                  <a:lnTo>
                    <a:pt x="34657" y="0"/>
                  </a:lnTo>
                  <a:close/>
                  <a:moveTo>
                    <a:pt x="21658" y="2632"/>
                  </a:moveTo>
                  <a:cubicBezTo>
                    <a:pt x="21606" y="2632"/>
                    <a:pt x="21553" y="2633"/>
                    <a:pt x="21501" y="2635"/>
                  </a:cubicBezTo>
                  <a:cubicBezTo>
                    <a:pt x="20922" y="2635"/>
                    <a:pt x="20363" y="2715"/>
                    <a:pt x="19824" y="2895"/>
                  </a:cubicBezTo>
                  <a:cubicBezTo>
                    <a:pt x="19385" y="3035"/>
                    <a:pt x="19006" y="3294"/>
                    <a:pt x="18706" y="3654"/>
                  </a:cubicBezTo>
                  <a:cubicBezTo>
                    <a:pt x="18427" y="4013"/>
                    <a:pt x="18247" y="4452"/>
                    <a:pt x="18167" y="4911"/>
                  </a:cubicBezTo>
                  <a:lnTo>
                    <a:pt x="19385" y="5091"/>
                  </a:lnTo>
                  <a:cubicBezTo>
                    <a:pt x="19465" y="4652"/>
                    <a:pt x="19684" y="4272"/>
                    <a:pt x="20004" y="3993"/>
                  </a:cubicBezTo>
                  <a:cubicBezTo>
                    <a:pt x="20352" y="3784"/>
                    <a:pt x="20746" y="3666"/>
                    <a:pt x="21133" y="3666"/>
                  </a:cubicBezTo>
                  <a:cubicBezTo>
                    <a:pt x="21189" y="3666"/>
                    <a:pt x="21246" y="3668"/>
                    <a:pt x="21301" y="3673"/>
                  </a:cubicBezTo>
                  <a:cubicBezTo>
                    <a:pt x="21354" y="3669"/>
                    <a:pt x="21407" y="3667"/>
                    <a:pt x="21459" y="3667"/>
                  </a:cubicBezTo>
                  <a:cubicBezTo>
                    <a:pt x="21921" y="3667"/>
                    <a:pt x="22362" y="3824"/>
                    <a:pt x="22739" y="4093"/>
                  </a:cubicBezTo>
                  <a:cubicBezTo>
                    <a:pt x="22978" y="4312"/>
                    <a:pt x="23098" y="4672"/>
                    <a:pt x="23098" y="5171"/>
                  </a:cubicBezTo>
                  <a:cubicBezTo>
                    <a:pt x="23098" y="5231"/>
                    <a:pt x="23078" y="5330"/>
                    <a:pt x="23078" y="5510"/>
                  </a:cubicBezTo>
                  <a:cubicBezTo>
                    <a:pt x="22359" y="5730"/>
                    <a:pt x="21601" y="5869"/>
                    <a:pt x="20842" y="5929"/>
                  </a:cubicBezTo>
                  <a:cubicBezTo>
                    <a:pt x="20483" y="5969"/>
                    <a:pt x="20104" y="6029"/>
                    <a:pt x="19744" y="6129"/>
                  </a:cubicBezTo>
                  <a:cubicBezTo>
                    <a:pt x="19425" y="6209"/>
                    <a:pt x="19105" y="6349"/>
                    <a:pt x="18846" y="6528"/>
                  </a:cubicBezTo>
                  <a:cubicBezTo>
                    <a:pt x="18566" y="6728"/>
                    <a:pt x="18347" y="6967"/>
                    <a:pt x="18187" y="7247"/>
                  </a:cubicBezTo>
                  <a:cubicBezTo>
                    <a:pt x="18027" y="7566"/>
                    <a:pt x="17948" y="7906"/>
                    <a:pt x="17948" y="8245"/>
                  </a:cubicBezTo>
                  <a:cubicBezTo>
                    <a:pt x="17928" y="8824"/>
                    <a:pt x="18167" y="9383"/>
                    <a:pt x="18606" y="9762"/>
                  </a:cubicBezTo>
                  <a:cubicBezTo>
                    <a:pt x="19026" y="10161"/>
                    <a:pt x="19664" y="10361"/>
                    <a:pt x="20463" y="10361"/>
                  </a:cubicBezTo>
                  <a:cubicBezTo>
                    <a:pt x="20942" y="10361"/>
                    <a:pt x="21401" y="10281"/>
                    <a:pt x="21840" y="10122"/>
                  </a:cubicBezTo>
                  <a:cubicBezTo>
                    <a:pt x="22339" y="9922"/>
                    <a:pt x="22799" y="9622"/>
                    <a:pt x="23178" y="9283"/>
                  </a:cubicBezTo>
                  <a:cubicBezTo>
                    <a:pt x="23218" y="9602"/>
                    <a:pt x="23298" y="9902"/>
                    <a:pt x="23437" y="10181"/>
                  </a:cubicBezTo>
                  <a:lnTo>
                    <a:pt x="24735" y="10181"/>
                  </a:lnTo>
                  <a:cubicBezTo>
                    <a:pt x="24595" y="9922"/>
                    <a:pt x="24475" y="9622"/>
                    <a:pt x="24435" y="9303"/>
                  </a:cubicBezTo>
                  <a:cubicBezTo>
                    <a:pt x="24356" y="8564"/>
                    <a:pt x="24336" y="7826"/>
                    <a:pt x="24356" y="7087"/>
                  </a:cubicBezTo>
                  <a:lnTo>
                    <a:pt x="24356" y="5430"/>
                  </a:lnTo>
                  <a:cubicBezTo>
                    <a:pt x="24356" y="5051"/>
                    <a:pt x="24336" y="4652"/>
                    <a:pt x="24296" y="4272"/>
                  </a:cubicBezTo>
                  <a:cubicBezTo>
                    <a:pt x="24236" y="3973"/>
                    <a:pt x="24096" y="3673"/>
                    <a:pt x="23896" y="3414"/>
                  </a:cubicBezTo>
                  <a:cubicBezTo>
                    <a:pt x="23657" y="3154"/>
                    <a:pt x="23357" y="2975"/>
                    <a:pt x="23018" y="2855"/>
                  </a:cubicBezTo>
                  <a:cubicBezTo>
                    <a:pt x="22587" y="2711"/>
                    <a:pt x="22124" y="2632"/>
                    <a:pt x="21658" y="2632"/>
                  </a:cubicBezTo>
                  <a:close/>
                  <a:moveTo>
                    <a:pt x="44431" y="2635"/>
                  </a:moveTo>
                  <a:cubicBezTo>
                    <a:pt x="44407" y="2635"/>
                    <a:pt x="44383" y="2635"/>
                    <a:pt x="44359" y="2635"/>
                  </a:cubicBezTo>
                  <a:cubicBezTo>
                    <a:pt x="44334" y="2635"/>
                    <a:pt x="44309" y="2635"/>
                    <a:pt x="44284" y="2635"/>
                  </a:cubicBezTo>
                  <a:cubicBezTo>
                    <a:pt x="43372" y="2635"/>
                    <a:pt x="42485" y="2993"/>
                    <a:pt x="41863" y="3673"/>
                  </a:cubicBezTo>
                  <a:cubicBezTo>
                    <a:pt x="41224" y="4352"/>
                    <a:pt x="40905" y="5310"/>
                    <a:pt x="40905" y="6568"/>
                  </a:cubicBezTo>
                  <a:cubicBezTo>
                    <a:pt x="40905" y="7766"/>
                    <a:pt x="41224" y="8704"/>
                    <a:pt x="41863" y="9363"/>
                  </a:cubicBezTo>
                  <a:cubicBezTo>
                    <a:pt x="42482" y="10022"/>
                    <a:pt x="43340" y="10361"/>
                    <a:pt x="44418" y="10361"/>
                  </a:cubicBezTo>
                  <a:cubicBezTo>
                    <a:pt x="44450" y="10362"/>
                    <a:pt x="44482" y="10362"/>
                    <a:pt x="44513" y="10362"/>
                  </a:cubicBezTo>
                  <a:cubicBezTo>
                    <a:pt x="45238" y="10362"/>
                    <a:pt x="45941" y="10143"/>
                    <a:pt x="46534" y="9722"/>
                  </a:cubicBezTo>
                  <a:cubicBezTo>
                    <a:pt x="47113" y="9283"/>
                    <a:pt x="47513" y="8664"/>
                    <a:pt x="47672" y="7966"/>
                  </a:cubicBezTo>
                  <a:lnTo>
                    <a:pt x="46375" y="7806"/>
                  </a:lnTo>
                  <a:cubicBezTo>
                    <a:pt x="46235" y="8265"/>
                    <a:pt x="45976" y="8664"/>
                    <a:pt x="45616" y="8964"/>
                  </a:cubicBezTo>
                  <a:cubicBezTo>
                    <a:pt x="45283" y="9205"/>
                    <a:pt x="44914" y="9325"/>
                    <a:pt x="44528" y="9325"/>
                  </a:cubicBezTo>
                  <a:cubicBezTo>
                    <a:pt x="44498" y="9325"/>
                    <a:pt x="44468" y="9324"/>
                    <a:pt x="44438" y="9323"/>
                  </a:cubicBezTo>
                  <a:cubicBezTo>
                    <a:pt x="44415" y="9324"/>
                    <a:pt x="44392" y="9324"/>
                    <a:pt x="44369" y="9324"/>
                  </a:cubicBezTo>
                  <a:cubicBezTo>
                    <a:pt x="43796" y="9324"/>
                    <a:pt x="43265" y="9087"/>
                    <a:pt x="42881" y="8684"/>
                  </a:cubicBezTo>
                  <a:cubicBezTo>
                    <a:pt x="42482" y="8245"/>
                    <a:pt x="42242" y="7626"/>
                    <a:pt x="42203" y="6828"/>
                  </a:cubicBezTo>
                  <a:lnTo>
                    <a:pt x="47712" y="6828"/>
                  </a:lnTo>
                  <a:cubicBezTo>
                    <a:pt x="47712" y="6668"/>
                    <a:pt x="47712" y="6568"/>
                    <a:pt x="47712" y="6488"/>
                  </a:cubicBezTo>
                  <a:cubicBezTo>
                    <a:pt x="47712" y="5271"/>
                    <a:pt x="47393" y="4312"/>
                    <a:pt x="46774" y="3654"/>
                  </a:cubicBezTo>
                  <a:cubicBezTo>
                    <a:pt x="46172" y="2993"/>
                    <a:pt x="45323" y="2635"/>
                    <a:pt x="44431" y="2635"/>
                  </a:cubicBezTo>
                  <a:close/>
                  <a:moveTo>
                    <a:pt x="29356" y="2634"/>
                  </a:moveTo>
                  <a:cubicBezTo>
                    <a:pt x="29327" y="2634"/>
                    <a:pt x="29297" y="2635"/>
                    <a:pt x="29267" y="2635"/>
                  </a:cubicBezTo>
                  <a:cubicBezTo>
                    <a:pt x="28648" y="2635"/>
                    <a:pt x="28049" y="2795"/>
                    <a:pt x="27510" y="3095"/>
                  </a:cubicBezTo>
                  <a:cubicBezTo>
                    <a:pt x="26971" y="3394"/>
                    <a:pt x="26552" y="3873"/>
                    <a:pt x="26292" y="4432"/>
                  </a:cubicBezTo>
                  <a:cubicBezTo>
                    <a:pt x="26033" y="5091"/>
                    <a:pt x="25893" y="5810"/>
                    <a:pt x="25913" y="6528"/>
                  </a:cubicBezTo>
                  <a:cubicBezTo>
                    <a:pt x="25913" y="7766"/>
                    <a:pt x="26212" y="8704"/>
                    <a:pt x="26831" y="9363"/>
                  </a:cubicBezTo>
                  <a:cubicBezTo>
                    <a:pt x="27419" y="10008"/>
                    <a:pt x="28259" y="10364"/>
                    <a:pt x="29128" y="10364"/>
                  </a:cubicBezTo>
                  <a:cubicBezTo>
                    <a:pt x="29174" y="10364"/>
                    <a:pt x="29220" y="10363"/>
                    <a:pt x="29267" y="10361"/>
                  </a:cubicBezTo>
                  <a:cubicBezTo>
                    <a:pt x="29293" y="10362"/>
                    <a:pt x="29319" y="10362"/>
                    <a:pt x="29346" y="10362"/>
                  </a:cubicBezTo>
                  <a:cubicBezTo>
                    <a:pt x="30058" y="10362"/>
                    <a:pt x="30764" y="10104"/>
                    <a:pt x="31303" y="9642"/>
                  </a:cubicBezTo>
                  <a:cubicBezTo>
                    <a:pt x="31882" y="9123"/>
                    <a:pt x="32241" y="8405"/>
                    <a:pt x="32341" y="7646"/>
                  </a:cubicBezTo>
                  <a:lnTo>
                    <a:pt x="31103" y="7486"/>
                  </a:lnTo>
                  <a:cubicBezTo>
                    <a:pt x="31063" y="8005"/>
                    <a:pt x="30844" y="8505"/>
                    <a:pt x="30484" y="8884"/>
                  </a:cubicBezTo>
                  <a:cubicBezTo>
                    <a:pt x="30164" y="9167"/>
                    <a:pt x="29755" y="9325"/>
                    <a:pt x="29323" y="9325"/>
                  </a:cubicBezTo>
                  <a:cubicBezTo>
                    <a:pt x="29298" y="9325"/>
                    <a:pt x="29272" y="9324"/>
                    <a:pt x="29247" y="9323"/>
                  </a:cubicBezTo>
                  <a:cubicBezTo>
                    <a:pt x="29224" y="9324"/>
                    <a:pt x="29202" y="9324"/>
                    <a:pt x="29180" y="9324"/>
                  </a:cubicBezTo>
                  <a:cubicBezTo>
                    <a:pt x="28626" y="9324"/>
                    <a:pt x="28115" y="9086"/>
                    <a:pt x="27769" y="8644"/>
                  </a:cubicBezTo>
                  <a:cubicBezTo>
                    <a:pt x="27390" y="8205"/>
                    <a:pt x="27190" y="7486"/>
                    <a:pt x="27190" y="6488"/>
                  </a:cubicBezTo>
                  <a:cubicBezTo>
                    <a:pt x="27190" y="5510"/>
                    <a:pt x="27390" y="4791"/>
                    <a:pt x="27789" y="4352"/>
                  </a:cubicBezTo>
                  <a:cubicBezTo>
                    <a:pt x="28154" y="3911"/>
                    <a:pt x="28685" y="3672"/>
                    <a:pt x="29257" y="3672"/>
                  </a:cubicBezTo>
                  <a:cubicBezTo>
                    <a:pt x="29280" y="3672"/>
                    <a:pt x="29303" y="3673"/>
                    <a:pt x="29326" y="3673"/>
                  </a:cubicBezTo>
                  <a:cubicBezTo>
                    <a:pt x="29350" y="3672"/>
                    <a:pt x="29374" y="3672"/>
                    <a:pt x="29398" y="3672"/>
                  </a:cubicBezTo>
                  <a:cubicBezTo>
                    <a:pt x="29753" y="3672"/>
                    <a:pt x="30104" y="3810"/>
                    <a:pt x="30384" y="4053"/>
                  </a:cubicBezTo>
                  <a:cubicBezTo>
                    <a:pt x="30704" y="4332"/>
                    <a:pt x="30923" y="4732"/>
                    <a:pt x="31003" y="5171"/>
                  </a:cubicBezTo>
                  <a:lnTo>
                    <a:pt x="32221" y="4971"/>
                  </a:lnTo>
                  <a:cubicBezTo>
                    <a:pt x="32121" y="4292"/>
                    <a:pt x="31762" y="3693"/>
                    <a:pt x="31243" y="3254"/>
                  </a:cubicBezTo>
                  <a:cubicBezTo>
                    <a:pt x="30688" y="2853"/>
                    <a:pt x="30042" y="2634"/>
                    <a:pt x="29356" y="2634"/>
                  </a:cubicBezTo>
                  <a:close/>
                  <a:moveTo>
                    <a:pt x="13735" y="2635"/>
                  </a:moveTo>
                  <a:cubicBezTo>
                    <a:pt x="13296" y="2635"/>
                    <a:pt x="12877" y="2715"/>
                    <a:pt x="12498" y="2915"/>
                  </a:cubicBezTo>
                  <a:cubicBezTo>
                    <a:pt x="12138" y="3134"/>
                    <a:pt x="11819" y="3414"/>
                    <a:pt x="11599" y="3773"/>
                  </a:cubicBezTo>
                  <a:lnTo>
                    <a:pt x="11599" y="2815"/>
                  </a:lnTo>
                  <a:lnTo>
                    <a:pt x="10461" y="2815"/>
                  </a:lnTo>
                  <a:lnTo>
                    <a:pt x="10461" y="13016"/>
                  </a:lnTo>
                  <a:lnTo>
                    <a:pt x="11699" y="13016"/>
                  </a:lnTo>
                  <a:lnTo>
                    <a:pt x="11699" y="9423"/>
                  </a:lnTo>
                  <a:cubicBezTo>
                    <a:pt x="11919" y="9702"/>
                    <a:pt x="12198" y="9922"/>
                    <a:pt x="12518" y="10102"/>
                  </a:cubicBezTo>
                  <a:cubicBezTo>
                    <a:pt x="12857" y="10281"/>
                    <a:pt x="13256" y="10361"/>
                    <a:pt x="13636" y="10361"/>
                  </a:cubicBezTo>
                  <a:cubicBezTo>
                    <a:pt x="14873" y="10341"/>
                    <a:pt x="15971" y="9602"/>
                    <a:pt x="16450" y="8485"/>
                  </a:cubicBezTo>
                  <a:cubicBezTo>
                    <a:pt x="16730" y="7846"/>
                    <a:pt x="16870" y="7147"/>
                    <a:pt x="16870" y="6448"/>
                  </a:cubicBezTo>
                  <a:cubicBezTo>
                    <a:pt x="16870" y="5770"/>
                    <a:pt x="16750" y="5111"/>
                    <a:pt x="16490" y="4492"/>
                  </a:cubicBezTo>
                  <a:cubicBezTo>
                    <a:pt x="16271" y="3953"/>
                    <a:pt x="15891" y="3474"/>
                    <a:pt x="15392" y="3134"/>
                  </a:cubicBezTo>
                  <a:cubicBezTo>
                    <a:pt x="14913" y="2795"/>
                    <a:pt x="14334" y="2635"/>
                    <a:pt x="13735" y="2635"/>
                  </a:cubicBezTo>
                  <a:close/>
                </a:path>
              </a:pathLst>
            </a:custGeom>
            <a:solidFill>
              <a:srgbClr val="024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1"/>
            <p:cNvSpPr/>
            <p:nvPr/>
          </p:nvSpPr>
          <p:spPr>
            <a:xfrm>
              <a:off x="7096900" y="2295025"/>
              <a:ext cx="141250" cy="75400"/>
            </a:xfrm>
            <a:custGeom>
              <a:avLst/>
              <a:gdLst/>
              <a:ahLst/>
              <a:cxnLst/>
              <a:rect l="l" t="t" r="r" b="b"/>
              <a:pathLst>
                <a:path w="5650" h="3016" extrusionOk="0">
                  <a:moveTo>
                    <a:pt x="0" y="1"/>
                  </a:moveTo>
                  <a:lnTo>
                    <a:pt x="0" y="360"/>
                  </a:lnTo>
                  <a:lnTo>
                    <a:pt x="978" y="360"/>
                  </a:lnTo>
                  <a:lnTo>
                    <a:pt x="978" y="3015"/>
                  </a:lnTo>
                  <a:lnTo>
                    <a:pt x="1378" y="3015"/>
                  </a:lnTo>
                  <a:lnTo>
                    <a:pt x="1378" y="360"/>
                  </a:lnTo>
                  <a:lnTo>
                    <a:pt x="2376" y="360"/>
                  </a:lnTo>
                  <a:lnTo>
                    <a:pt x="2376" y="1"/>
                  </a:lnTo>
                  <a:close/>
                  <a:moveTo>
                    <a:pt x="2775" y="1"/>
                  </a:moveTo>
                  <a:lnTo>
                    <a:pt x="2775" y="3015"/>
                  </a:lnTo>
                  <a:lnTo>
                    <a:pt x="3174" y="3015"/>
                  </a:lnTo>
                  <a:lnTo>
                    <a:pt x="3174" y="440"/>
                  </a:lnTo>
                  <a:lnTo>
                    <a:pt x="4033" y="3015"/>
                  </a:lnTo>
                  <a:lnTo>
                    <a:pt x="4392" y="3015"/>
                  </a:lnTo>
                  <a:lnTo>
                    <a:pt x="5270" y="480"/>
                  </a:lnTo>
                  <a:lnTo>
                    <a:pt x="5270" y="3015"/>
                  </a:lnTo>
                  <a:lnTo>
                    <a:pt x="5650" y="3015"/>
                  </a:lnTo>
                  <a:lnTo>
                    <a:pt x="5650" y="1"/>
                  </a:lnTo>
                  <a:lnTo>
                    <a:pt x="5131" y="1"/>
                  </a:lnTo>
                  <a:lnTo>
                    <a:pt x="4392" y="2097"/>
                  </a:lnTo>
                  <a:cubicBezTo>
                    <a:pt x="4332" y="2317"/>
                    <a:pt x="4272" y="2476"/>
                    <a:pt x="4232" y="2576"/>
                  </a:cubicBezTo>
                  <a:cubicBezTo>
                    <a:pt x="4212" y="2476"/>
                    <a:pt x="4152" y="2336"/>
                    <a:pt x="4093" y="2137"/>
                  </a:cubicBezTo>
                  <a:lnTo>
                    <a:pt x="3374" y="1"/>
                  </a:lnTo>
                  <a:close/>
                </a:path>
              </a:pathLst>
            </a:custGeom>
            <a:solidFill>
              <a:srgbClr val="0245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62"/>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2"/>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Baidu Matrix</a:t>
            </a:r>
            <a:endParaRPr sz="3500" b="1"/>
          </a:p>
        </p:txBody>
      </p:sp>
      <p:sp>
        <p:nvSpPr>
          <p:cNvPr id="450" name="Google Shape;450;p62"/>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CoreOS Fleet</a:t>
            </a:r>
            <a:endParaRPr/>
          </a:p>
        </p:txBody>
      </p:sp>
      <p:grpSp>
        <p:nvGrpSpPr>
          <p:cNvPr id="451" name="Google Shape;451;p62"/>
          <p:cNvGrpSpPr/>
          <p:nvPr/>
        </p:nvGrpSpPr>
        <p:grpSpPr>
          <a:xfrm>
            <a:off x="333386" y="1452129"/>
            <a:ext cx="8353371" cy="2685891"/>
            <a:chOff x="377925" y="1804525"/>
            <a:chExt cx="6847025" cy="2201550"/>
          </a:xfrm>
        </p:grpSpPr>
        <p:sp>
          <p:nvSpPr>
            <p:cNvPr id="452" name="Google Shape;452;p62"/>
            <p:cNvSpPr/>
            <p:nvPr/>
          </p:nvSpPr>
          <p:spPr>
            <a:xfrm>
              <a:off x="2720075" y="1804525"/>
              <a:ext cx="2069400" cy="1879075"/>
            </a:xfrm>
            <a:custGeom>
              <a:avLst/>
              <a:gdLst/>
              <a:ahLst/>
              <a:cxnLst/>
              <a:rect l="l" t="t" r="r" b="b"/>
              <a:pathLst>
                <a:path w="82776" h="75163" extrusionOk="0">
                  <a:moveTo>
                    <a:pt x="30842" y="1"/>
                  </a:moveTo>
                  <a:cubicBezTo>
                    <a:pt x="25534" y="1"/>
                    <a:pt x="21254" y="6107"/>
                    <a:pt x="21254" y="13583"/>
                  </a:cubicBezTo>
                  <a:cubicBezTo>
                    <a:pt x="21254" y="21117"/>
                    <a:pt x="25534" y="27223"/>
                    <a:pt x="30842" y="27223"/>
                  </a:cubicBezTo>
                  <a:cubicBezTo>
                    <a:pt x="36092" y="27223"/>
                    <a:pt x="40373" y="21117"/>
                    <a:pt x="40373" y="13583"/>
                  </a:cubicBezTo>
                  <a:cubicBezTo>
                    <a:pt x="40373" y="6107"/>
                    <a:pt x="36092" y="1"/>
                    <a:pt x="30842" y="1"/>
                  </a:cubicBezTo>
                  <a:close/>
                  <a:moveTo>
                    <a:pt x="56456" y="2174"/>
                  </a:moveTo>
                  <a:cubicBezTo>
                    <a:pt x="51681" y="2174"/>
                    <a:pt x="46157" y="9526"/>
                    <a:pt x="45623" y="14382"/>
                  </a:cubicBezTo>
                  <a:cubicBezTo>
                    <a:pt x="44938" y="20831"/>
                    <a:pt x="46536" y="27223"/>
                    <a:pt x="53613" y="28079"/>
                  </a:cubicBezTo>
                  <a:cubicBezTo>
                    <a:pt x="54025" y="28136"/>
                    <a:pt x="54429" y="28164"/>
                    <a:pt x="54825" y="28164"/>
                  </a:cubicBezTo>
                  <a:cubicBezTo>
                    <a:pt x="61156" y="28164"/>
                    <a:pt x="65252" y="21124"/>
                    <a:pt x="66111" y="15752"/>
                  </a:cubicBezTo>
                  <a:cubicBezTo>
                    <a:pt x="67024" y="10045"/>
                    <a:pt x="62459" y="3425"/>
                    <a:pt x="57437" y="2284"/>
                  </a:cubicBezTo>
                  <a:cubicBezTo>
                    <a:pt x="57114" y="2210"/>
                    <a:pt x="56787" y="2174"/>
                    <a:pt x="56456" y="2174"/>
                  </a:cubicBezTo>
                  <a:close/>
                  <a:moveTo>
                    <a:pt x="10506" y="20290"/>
                  </a:moveTo>
                  <a:cubicBezTo>
                    <a:pt x="10286" y="20290"/>
                    <a:pt x="10064" y="20299"/>
                    <a:pt x="9840" y="20318"/>
                  </a:cubicBezTo>
                  <a:cubicBezTo>
                    <a:pt x="2136" y="21003"/>
                    <a:pt x="994" y="32245"/>
                    <a:pt x="994" y="32245"/>
                  </a:cubicBezTo>
                  <a:cubicBezTo>
                    <a:pt x="0" y="36954"/>
                    <a:pt x="2939" y="46650"/>
                    <a:pt x="10777" y="46650"/>
                  </a:cubicBezTo>
                  <a:cubicBezTo>
                    <a:pt x="11489" y="46650"/>
                    <a:pt x="12242" y="46570"/>
                    <a:pt x="13036" y="46399"/>
                  </a:cubicBezTo>
                  <a:cubicBezTo>
                    <a:pt x="22624" y="44344"/>
                    <a:pt x="21311" y="32873"/>
                    <a:pt x="21026" y="30419"/>
                  </a:cubicBezTo>
                  <a:cubicBezTo>
                    <a:pt x="20586" y="26679"/>
                    <a:pt x="16330" y="20290"/>
                    <a:pt x="10506" y="20290"/>
                  </a:cubicBezTo>
                  <a:close/>
                  <a:moveTo>
                    <a:pt x="70905" y="26710"/>
                  </a:moveTo>
                  <a:cubicBezTo>
                    <a:pt x="62459" y="26710"/>
                    <a:pt x="61317" y="34528"/>
                    <a:pt x="61317" y="40007"/>
                  </a:cubicBezTo>
                  <a:cubicBezTo>
                    <a:pt x="61317" y="45177"/>
                    <a:pt x="61760" y="52339"/>
                    <a:pt x="71800" y="52339"/>
                  </a:cubicBezTo>
                  <a:cubicBezTo>
                    <a:pt x="71956" y="52339"/>
                    <a:pt x="72114" y="52338"/>
                    <a:pt x="72275" y="52334"/>
                  </a:cubicBezTo>
                  <a:cubicBezTo>
                    <a:pt x="82776" y="52106"/>
                    <a:pt x="81577" y="40463"/>
                    <a:pt x="81577" y="37724"/>
                  </a:cubicBezTo>
                  <a:cubicBezTo>
                    <a:pt x="81577" y="34985"/>
                    <a:pt x="79351" y="26710"/>
                    <a:pt x="70905" y="26710"/>
                  </a:cubicBezTo>
                  <a:close/>
                  <a:moveTo>
                    <a:pt x="27075" y="62892"/>
                  </a:moveTo>
                  <a:cubicBezTo>
                    <a:pt x="25306" y="63406"/>
                    <a:pt x="23879" y="64661"/>
                    <a:pt x="23194" y="66316"/>
                  </a:cubicBezTo>
                  <a:cubicBezTo>
                    <a:pt x="22909" y="67115"/>
                    <a:pt x="22281" y="69170"/>
                    <a:pt x="22852" y="70939"/>
                  </a:cubicBezTo>
                  <a:cubicBezTo>
                    <a:pt x="23309" y="73165"/>
                    <a:pt x="25135" y="74877"/>
                    <a:pt x="27418" y="75162"/>
                  </a:cubicBezTo>
                  <a:lnTo>
                    <a:pt x="32440" y="75162"/>
                  </a:lnTo>
                  <a:lnTo>
                    <a:pt x="32440" y="62892"/>
                  </a:lnTo>
                  <a:close/>
                </a:path>
              </a:pathLst>
            </a:custGeom>
            <a:solidFill>
              <a:srgbClr val="231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2"/>
            <p:cNvSpPr/>
            <p:nvPr/>
          </p:nvSpPr>
          <p:spPr>
            <a:xfrm>
              <a:off x="2819100" y="2700575"/>
              <a:ext cx="1879075" cy="1305500"/>
            </a:xfrm>
            <a:custGeom>
              <a:avLst/>
              <a:gdLst/>
              <a:ahLst/>
              <a:cxnLst/>
              <a:rect l="l" t="t" r="r" b="b"/>
              <a:pathLst>
                <a:path w="75163" h="52220" extrusionOk="0">
                  <a:moveTo>
                    <a:pt x="43032" y="22827"/>
                  </a:moveTo>
                  <a:lnTo>
                    <a:pt x="43032" y="37094"/>
                  </a:lnTo>
                  <a:cubicBezTo>
                    <a:pt x="43374" y="38578"/>
                    <a:pt x="45314" y="38863"/>
                    <a:pt x="45314" y="38863"/>
                  </a:cubicBezTo>
                  <a:lnTo>
                    <a:pt x="51193" y="38863"/>
                  </a:lnTo>
                  <a:lnTo>
                    <a:pt x="51193" y="22941"/>
                  </a:lnTo>
                  <a:lnTo>
                    <a:pt x="57356" y="22941"/>
                  </a:lnTo>
                  <a:lnTo>
                    <a:pt x="57356" y="44171"/>
                  </a:lnTo>
                  <a:lnTo>
                    <a:pt x="43032" y="44171"/>
                  </a:lnTo>
                  <a:cubicBezTo>
                    <a:pt x="37496" y="42744"/>
                    <a:pt x="37211" y="38749"/>
                    <a:pt x="37211" y="38749"/>
                  </a:cubicBezTo>
                  <a:lnTo>
                    <a:pt x="37211" y="22941"/>
                  </a:lnTo>
                  <a:lnTo>
                    <a:pt x="43032" y="22827"/>
                  </a:lnTo>
                  <a:close/>
                  <a:moveTo>
                    <a:pt x="28536" y="14095"/>
                  </a:moveTo>
                  <a:lnTo>
                    <a:pt x="34186" y="14152"/>
                  </a:lnTo>
                  <a:lnTo>
                    <a:pt x="34186" y="44228"/>
                  </a:lnTo>
                  <a:lnTo>
                    <a:pt x="21745" y="44228"/>
                  </a:lnTo>
                  <a:cubicBezTo>
                    <a:pt x="16380" y="43144"/>
                    <a:pt x="14211" y="39491"/>
                    <a:pt x="13983" y="38863"/>
                  </a:cubicBezTo>
                  <a:cubicBezTo>
                    <a:pt x="13698" y="38236"/>
                    <a:pt x="12157" y="35268"/>
                    <a:pt x="12956" y="30246"/>
                  </a:cubicBezTo>
                  <a:cubicBezTo>
                    <a:pt x="15296" y="22770"/>
                    <a:pt x="21916" y="22199"/>
                    <a:pt x="21916" y="22199"/>
                  </a:cubicBezTo>
                  <a:lnTo>
                    <a:pt x="28536" y="22199"/>
                  </a:lnTo>
                  <a:lnTo>
                    <a:pt x="28536" y="14095"/>
                  </a:lnTo>
                  <a:close/>
                  <a:moveTo>
                    <a:pt x="36855" y="0"/>
                  </a:moveTo>
                  <a:cubicBezTo>
                    <a:pt x="31594" y="0"/>
                    <a:pt x="26837" y="3358"/>
                    <a:pt x="24541" y="7133"/>
                  </a:cubicBezTo>
                  <a:cubicBezTo>
                    <a:pt x="20489" y="13981"/>
                    <a:pt x="14097" y="18318"/>
                    <a:pt x="13184" y="19460"/>
                  </a:cubicBezTo>
                  <a:cubicBezTo>
                    <a:pt x="12271" y="20601"/>
                    <a:pt x="1" y="27221"/>
                    <a:pt x="2683" y="39377"/>
                  </a:cubicBezTo>
                  <a:cubicBezTo>
                    <a:pt x="5323" y="51036"/>
                    <a:pt x="14322" y="51248"/>
                    <a:pt x="14973" y="51248"/>
                  </a:cubicBezTo>
                  <a:cubicBezTo>
                    <a:pt x="14998" y="51248"/>
                    <a:pt x="15010" y="51248"/>
                    <a:pt x="15010" y="51248"/>
                  </a:cubicBezTo>
                  <a:cubicBezTo>
                    <a:pt x="16206" y="51327"/>
                    <a:pt x="17402" y="51367"/>
                    <a:pt x="18596" y="51367"/>
                  </a:cubicBezTo>
                  <a:cubicBezTo>
                    <a:pt x="22529" y="51367"/>
                    <a:pt x="26439" y="50938"/>
                    <a:pt x="30248" y="50106"/>
                  </a:cubicBezTo>
                  <a:cubicBezTo>
                    <a:pt x="32463" y="49633"/>
                    <a:pt x="34711" y="49399"/>
                    <a:pt x="36954" y="49399"/>
                  </a:cubicBezTo>
                  <a:cubicBezTo>
                    <a:pt x="39853" y="49399"/>
                    <a:pt x="42743" y="49791"/>
                    <a:pt x="45543" y="50563"/>
                  </a:cubicBezTo>
                  <a:cubicBezTo>
                    <a:pt x="45543" y="50563"/>
                    <a:pt x="50498" y="52219"/>
                    <a:pt x="56055" y="52219"/>
                  </a:cubicBezTo>
                  <a:cubicBezTo>
                    <a:pt x="61415" y="52219"/>
                    <a:pt x="67334" y="50679"/>
                    <a:pt x="69912" y="44628"/>
                  </a:cubicBezTo>
                  <a:cubicBezTo>
                    <a:pt x="75162" y="32243"/>
                    <a:pt x="66944" y="25852"/>
                    <a:pt x="66944" y="25852"/>
                  </a:cubicBezTo>
                  <a:cubicBezTo>
                    <a:pt x="66944" y="25852"/>
                    <a:pt x="55987" y="17405"/>
                    <a:pt x="49652" y="8274"/>
                  </a:cubicBezTo>
                  <a:cubicBezTo>
                    <a:pt x="45758" y="2228"/>
                    <a:pt x="41139" y="0"/>
                    <a:pt x="36855" y="0"/>
                  </a:cubicBezTo>
                  <a:close/>
                </a:path>
              </a:pathLst>
            </a:custGeom>
            <a:solidFill>
              <a:srgbClr val="2319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2"/>
            <p:cNvSpPr/>
            <p:nvPr/>
          </p:nvSpPr>
          <p:spPr>
            <a:xfrm>
              <a:off x="377925" y="2767600"/>
              <a:ext cx="6847025" cy="1194200"/>
            </a:xfrm>
            <a:custGeom>
              <a:avLst/>
              <a:gdLst/>
              <a:ahLst/>
              <a:cxnLst/>
              <a:rect l="l" t="t" r="r" b="b"/>
              <a:pathLst>
                <a:path w="273881" h="47768" extrusionOk="0">
                  <a:moveTo>
                    <a:pt x="81383" y="1940"/>
                  </a:moveTo>
                  <a:lnTo>
                    <a:pt x="81383" y="10387"/>
                  </a:lnTo>
                  <a:lnTo>
                    <a:pt x="90971" y="10387"/>
                  </a:lnTo>
                  <a:lnTo>
                    <a:pt x="90971" y="1940"/>
                  </a:lnTo>
                  <a:close/>
                  <a:moveTo>
                    <a:pt x="25350" y="10670"/>
                  </a:moveTo>
                  <a:cubicBezTo>
                    <a:pt x="25960" y="10670"/>
                    <a:pt x="28661" y="10804"/>
                    <a:pt x="29620" y="13126"/>
                  </a:cubicBezTo>
                  <a:cubicBezTo>
                    <a:pt x="29620" y="13126"/>
                    <a:pt x="30305" y="15923"/>
                    <a:pt x="29164" y="17806"/>
                  </a:cubicBezTo>
                  <a:cubicBezTo>
                    <a:pt x="28308" y="19176"/>
                    <a:pt x="26881" y="20032"/>
                    <a:pt x="25283" y="20203"/>
                  </a:cubicBezTo>
                  <a:lnTo>
                    <a:pt x="10045" y="20203"/>
                  </a:lnTo>
                  <a:lnTo>
                    <a:pt x="10045" y="10672"/>
                  </a:lnTo>
                  <a:lnTo>
                    <a:pt x="25226" y="10672"/>
                  </a:lnTo>
                  <a:cubicBezTo>
                    <a:pt x="25226" y="10672"/>
                    <a:pt x="25270" y="10670"/>
                    <a:pt x="25350" y="10670"/>
                  </a:cubicBezTo>
                  <a:close/>
                  <a:moveTo>
                    <a:pt x="261839" y="17464"/>
                  </a:moveTo>
                  <a:lnTo>
                    <a:pt x="261839" y="20945"/>
                  </a:lnTo>
                  <a:cubicBezTo>
                    <a:pt x="261839" y="20945"/>
                    <a:pt x="261211" y="22086"/>
                    <a:pt x="260469" y="22086"/>
                  </a:cubicBezTo>
                  <a:lnTo>
                    <a:pt x="247457" y="22086"/>
                  </a:lnTo>
                  <a:lnTo>
                    <a:pt x="247457" y="17464"/>
                  </a:lnTo>
                  <a:close/>
                  <a:moveTo>
                    <a:pt x="261839" y="9987"/>
                  </a:moveTo>
                  <a:lnTo>
                    <a:pt x="261839" y="12498"/>
                  </a:lnTo>
                  <a:lnTo>
                    <a:pt x="247571" y="12498"/>
                  </a:lnTo>
                  <a:lnTo>
                    <a:pt x="247571" y="10044"/>
                  </a:lnTo>
                  <a:lnTo>
                    <a:pt x="240951" y="10044"/>
                  </a:lnTo>
                  <a:lnTo>
                    <a:pt x="240951" y="12498"/>
                  </a:lnTo>
                  <a:lnTo>
                    <a:pt x="236499" y="12498"/>
                  </a:lnTo>
                  <a:lnTo>
                    <a:pt x="236614" y="17521"/>
                  </a:lnTo>
                  <a:lnTo>
                    <a:pt x="240951" y="17521"/>
                  </a:lnTo>
                  <a:lnTo>
                    <a:pt x="240951" y="26937"/>
                  </a:lnTo>
                  <a:lnTo>
                    <a:pt x="265034" y="26937"/>
                  </a:lnTo>
                  <a:cubicBezTo>
                    <a:pt x="268345" y="26937"/>
                    <a:pt x="268801" y="23399"/>
                    <a:pt x="268801" y="23399"/>
                  </a:cubicBezTo>
                  <a:lnTo>
                    <a:pt x="268801" y="17521"/>
                  </a:lnTo>
                  <a:lnTo>
                    <a:pt x="273880" y="17521"/>
                  </a:lnTo>
                  <a:lnTo>
                    <a:pt x="273880" y="12498"/>
                  </a:lnTo>
                  <a:lnTo>
                    <a:pt x="268801" y="12498"/>
                  </a:lnTo>
                  <a:lnTo>
                    <a:pt x="268801" y="9987"/>
                  </a:lnTo>
                  <a:close/>
                  <a:moveTo>
                    <a:pt x="214642" y="19860"/>
                  </a:moveTo>
                  <a:lnTo>
                    <a:pt x="214642" y="27223"/>
                  </a:lnTo>
                  <a:lnTo>
                    <a:pt x="188218" y="27223"/>
                  </a:lnTo>
                  <a:lnTo>
                    <a:pt x="188218" y="19860"/>
                  </a:lnTo>
                  <a:close/>
                  <a:moveTo>
                    <a:pt x="260526" y="33728"/>
                  </a:moveTo>
                  <a:lnTo>
                    <a:pt x="254191" y="37039"/>
                  </a:lnTo>
                  <a:lnTo>
                    <a:pt x="248370" y="33728"/>
                  </a:lnTo>
                  <a:close/>
                  <a:moveTo>
                    <a:pt x="25739" y="29277"/>
                  </a:moveTo>
                  <a:lnTo>
                    <a:pt x="26253" y="29391"/>
                  </a:lnTo>
                  <a:cubicBezTo>
                    <a:pt x="26253" y="29391"/>
                    <a:pt x="29278" y="29962"/>
                    <a:pt x="30362" y="32644"/>
                  </a:cubicBezTo>
                  <a:cubicBezTo>
                    <a:pt x="30362" y="32644"/>
                    <a:pt x="30990" y="35155"/>
                    <a:pt x="29620" y="37039"/>
                  </a:cubicBezTo>
                  <a:cubicBezTo>
                    <a:pt x="29620" y="37039"/>
                    <a:pt x="28650" y="38751"/>
                    <a:pt x="25854" y="39207"/>
                  </a:cubicBezTo>
                  <a:lnTo>
                    <a:pt x="10045" y="39207"/>
                  </a:lnTo>
                  <a:lnTo>
                    <a:pt x="10045" y="29277"/>
                  </a:lnTo>
                  <a:close/>
                  <a:moveTo>
                    <a:pt x="67515" y="33728"/>
                  </a:moveTo>
                  <a:lnTo>
                    <a:pt x="67515" y="40805"/>
                  </a:lnTo>
                  <a:lnTo>
                    <a:pt x="54446" y="40805"/>
                  </a:lnTo>
                  <a:cubicBezTo>
                    <a:pt x="53361" y="40463"/>
                    <a:pt x="52505" y="39664"/>
                    <a:pt x="51992" y="38637"/>
                  </a:cubicBezTo>
                  <a:cubicBezTo>
                    <a:pt x="51649" y="37895"/>
                    <a:pt x="51649" y="37039"/>
                    <a:pt x="51935" y="36240"/>
                  </a:cubicBezTo>
                  <a:cubicBezTo>
                    <a:pt x="52505" y="35041"/>
                    <a:pt x="53533" y="34185"/>
                    <a:pt x="54731" y="33728"/>
                  </a:cubicBezTo>
                  <a:close/>
                  <a:moveTo>
                    <a:pt x="214699" y="33671"/>
                  </a:moveTo>
                  <a:lnTo>
                    <a:pt x="214699" y="40349"/>
                  </a:lnTo>
                  <a:cubicBezTo>
                    <a:pt x="214699" y="40349"/>
                    <a:pt x="214185" y="41490"/>
                    <a:pt x="213557" y="41490"/>
                  </a:cubicBezTo>
                  <a:lnTo>
                    <a:pt x="188218" y="41490"/>
                  </a:lnTo>
                  <a:lnTo>
                    <a:pt x="188218" y="33671"/>
                  </a:lnTo>
                  <a:close/>
                  <a:moveTo>
                    <a:pt x="81383" y="14096"/>
                  </a:moveTo>
                  <a:lnTo>
                    <a:pt x="81383" y="47254"/>
                  </a:lnTo>
                  <a:lnTo>
                    <a:pt x="90971" y="47254"/>
                  </a:lnTo>
                  <a:lnTo>
                    <a:pt x="90971" y="14096"/>
                  </a:lnTo>
                  <a:close/>
                  <a:moveTo>
                    <a:pt x="45315" y="14096"/>
                  </a:moveTo>
                  <a:lnTo>
                    <a:pt x="45315" y="21059"/>
                  </a:lnTo>
                  <a:lnTo>
                    <a:pt x="63235" y="21059"/>
                  </a:lnTo>
                  <a:cubicBezTo>
                    <a:pt x="63235" y="21059"/>
                    <a:pt x="67515" y="22086"/>
                    <a:pt x="67515" y="24826"/>
                  </a:cubicBezTo>
                  <a:lnTo>
                    <a:pt x="67515" y="27280"/>
                  </a:lnTo>
                  <a:lnTo>
                    <a:pt x="51307" y="27280"/>
                  </a:lnTo>
                  <a:cubicBezTo>
                    <a:pt x="51307" y="27280"/>
                    <a:pt x="44915" y="27850"/>
                    <a:pt x="42861" y="35498"/>
                  </a:cubicBezTo>
                  <a:cubicBezTo>
                    <a:pt x="42461" y="39036"/>
                    <a:pt x="42975" y="40805"/>
                    <a:pt x="43203" y="41490"/>
                  </a:cubicBezTo>
                  <a:cubicBezTo>
                    <a:pt x="44573" y="44629"/>
                    <a:pt x="47483" y="46855"/>
                    <a:pt x="50907" y="47368"/>
                  </a:cubicBezTo>
                  <a:lnTo>
                    <a:pt x="76760" y="47368"/>
                  </a:lnTo>
                  <a:lnTo>
                    <a:pt x="76760" y="23627"/>
                  </a:lnTo>
                  <a:cubicBezTo>
                    <a:pt x="76760" y="23627"/>
                    <a:pt x="75505" y="15466"/>
                    <a:pt x="65803" y="14153"/>
                  </a:cubicBezTo>
                  <a:lnTo>
                    <a:pt x="45315" y="14096"/>
                  </a:lnTo>
                  <a:close/>
                  <a:moveTo>
                    <a:pt x="237470" y="28820"/>
                  </a:moveTo>
                  <a:lnTo>
                    <a:pt x="237470" y="33843"/>
                  </a:lnTo>
                  <a:lnTo>
                    <a:pt x="248541" y="40234"/>
                  </a:lnTo>
                  <a:cubicBezTo>
                    <a:pt x="247685" y="41205"/>
                    <a:pt x="243918" y="42403"/>
                    <a:pt x="243918" y="42403"/>
                  </a:cubicBezTo>
                  <a:lnTo>
                    <a:pt x="236499" y="42403"/>
                  </a:lnTo>
                  <a:lnTo>
                    <a:pt x="236499" y="47368"/>
                  </a:lnTo>
                  <a:lnTo>
                    <a:pt x="246544" y="47368"/>
                  </a:lnTo>
                  <a:cubicBezTo>
                    <a:pt x="249511" y="46740"/>
                    <a:pt x="255047" y="43944"/>
                    <a:pt x="255047" y="43944"/>
                  </a:cubicBezTo>
                  <a:cubicBezTo>
                    <a:pt x="257387" y="46056"/>
                    <a:pt x="261781" y="46912"/>
                    <a:pt x="261781" y="46912"/>
                  </a:cubicBezTo>
                  <a:lnTo>
                    <a:pt x="273195" y="46912"/>
                  </a:lnTo>
                  <a:lnTo>
                    <a:pt x="273195" y="42004"/>
                  </a:lnTo>
                  <a:lnTo>
                    <a:pt x="264578" y="42004"/>
                  </a:lnTo>
                  <a:cubicBezTo>
                    <a:pt x="263037" y="41718"/>
                    <a:pt x="261553" y="41148"/>
                    <a:pt x="260183" y="40292"/>
                  </a:cubicBezTo>
                  <a:lnTo>
                    <a:pt x="273195" y="32815"/>
                  </a:lnTo>
                  <a:lnTo>
                    <a:pt x="273195" y="28820"/>
                  </a:lnTo>
                  <a:close/>
                  <a:moveTo>
                    <a:pt x="248142" y="0"/>
                  </a:moveTo>
                  <a:lnTo>
                    <a:pt x="248142" y="3196"/>
                  </a:lnTo>
                  <a:lnTo>
                    <a:pt x="228338" y="3196"/>
                  </a:lnTo>
                  <a:lnTo>
                    <a:pt x="228338" y="47425"/>
                  </a:lnTo>
                  <a:lnTo>
                    <a:pt x="235415" y="47425"/>
                  </a:lnTo>
                  <a:lnTo>
                    <a:pt x="235415" y="8903"/>
                  </a:lnTo>
                  <a:lnTo>
                    <a:pt x="273481" y="8903"/>
                  </a:lnTo>
                  <a:lnTo>
                    <a:pt x="273481" y="3367"/>
                  </a:lnTo>
                  <a:lnTo>
                    <a:pt x="256189" y="3367"/>
                  </a:lnTo>
                  <a:lnTo>
                    <a:pt x="256189" y="0"/>
                  </a:lnTo>
                  <a:close/>
                  <a:moveTo>
                    <a:pt x="179258" y="3196"/>
                  </a:moveTo>
                  <a:lnTo>
                    <a:pt x="179201" y="9987"/>
                  </a:lnTo>
                  <a:lnTo>
                    <a:pt x="198091" y="9987"/>
                  </a:lnTo>
                  <a:lnTo>
                    <a:pt x="196322" y="13982"/>
                  </a:lnTo>
                  <a:lnTo>
                    <a:pt x="180228" y="13982"/>
                  </a:lnTo>
                  <a:lnTo>
                    <a:pt x="180228" y="47482"/>
                  </a:lnTo>
                  <a:lnTo>
                    <a:pt x="218408" y="47482"/>
                  </a:lnTo>
                  <a:cubicBezTo>
                    <a:pt x="222403" y="47482"/>
                    <a:pt x="222061" y="43487"/>
                    <a:pt x="222061" y="43487"/>
                  </a:cubicBezTo>
                  <a:lnTo>
                    <a:pt x="222061" y="13982"/>
                  </a:lnTo>
                  <a:lnTo>
                    <a:pt x="205967" y="13982"/>
                  </a:lnTo>
                  <a:lnTo>
                    <a:pt x="207394" y="9873"/>
                  </a:lnTo>
                  <a:lnTo>
                    <a:pt x="223202" y="9873"/>
                  </a:lnTo>
                  <a:lnTo>
                    <a:pt x="223202" y="3196"/>
                  </a:lnTo>
                  <a:close/>
                  <a:moveTo>
                    <a:pt x="23648" y="1651"/>
                  </a:moveTo>
                  <a:cubicBezTo>
                    <a:pt x="23450" y="1651"/>
                    <a:pt x="23343" y="1655"/>
                    <a:pt x="23343" y="1655"/>
                  </a:cubicBezTo>
                  <a:lnTo>
                    <a:pt x="1" y="1655"/>
                  </a:lnTo>
                  <a:lnTo>
                    <a:pt x="1" y="47768"/>
                  </a:lnTo>
                  <a:lnTo>
                    <a:pt x="26367" y="47768"/>
                  </a:lnTo>
                  <a:cubicBezTo>
                    <a:pt x="41833" y="47711"/>
                    <a:pt x="40749" y="35612"/>
                    <a:pt x="40749" y="35612"/>
                  </a:cubicBezTo>
                  <a:cubicBezTo>
                    <a:pt x="41034" y="27565"/>
                    <a:pt x="33786" y="24768"/>
                    <a:pt x="33786" y="24768"/>
                  </a:cubicBezTo>
                  <a:cubicBezTo>
                    <a:pt x="39893" y="21573"/>
                    <a:pt x="39094" y="13469"/>
                    <a:pt x="39094" y="13469"/>
                  </a:cubicBezTo>
                  <a:cubicBezTo>
                    <a:pt x="38519" y="2130"/>
                    <a:pt x="25792" y="1651"/>
                    <a:pt x="23648" y="1651"/>
                  </a:cubicBezTo>
                  <a:close/>
                </a:path>
              </a:pathLst>
            </a:custGeom>
            <a:solidFill>
              <a:srgbClr val="E1140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3"/>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3"/>
          <p:cNvSpPr txBox="1">
            <a:spLocks noGrp="1"/>
          </p:cNvSpPr>
          <p:nvPr>
            <p:ph type="title"/>
          </p:nvPr>
        </p:nvSpPr>
        <p:spPr>
          <a:xfrm>
            <a:off x="382750" y="-75150"/>
            <a:ext cx="71697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Cloud Foundry Garden &amp; Diego</a:t>
            </a:r>
            <a:endParaRPr sz="3500" b="1"/>
          </a:p>
        </p:txBody>
      </p:sp>
      <p:grpSp>
        <p:nvGrpSpPr>
          <p:cNvPr id="461" name="Google Shape;461;p63"/>
          <p:cNvGrpSpPr/>
          <p:nvPr/>
        </p:nvGrpSpPr>
        <p:grpSpPr>
          <a:xfrm>
            <a:off x="2274577" y="1462365"/>
            <a:ext cx="4465659" cy="2727133"/>
            <a:chOff x="1327225" y="1404875"/>
            <a:chExt cx="4932250" cy="3012075"/>
          </a:xfrm>
        </p:grpSpPr>
        <p:sp>
          <p:nvSpPr>
            <p:cNvPr id="462" name="Google Shape;462;p63"/>
            <p:cNvSpPr/>
            <p:nvPr/>
          </p:nvSpPr>
          <p:spPr>
            <a:xfrm>
              <a:off x="3154450" y="1404875"/>
              <a:ext cx="1277825" cy="1227875"/>
            </a:xfrm>
            <a:custGeom>
              <a:avLst/>
              <a:gdLst/>
              <a:ahLst/>
              <a:cxnLst/>
              <a:rect l="l" t="t" r="r" b="b"/>
              <a:pathLst>
                <a:path w="51113" h="49115" extrusionOk="0">
                  <a:moveTo>
                    <a:pt x="24585" y="0"/>
                  </a:moveTo>
                  <a:cubicBezTo>
                    <a:pt x="24418" y="0"/>
                    <a:pt x="24252" y="56"/>
                    <a:pt x="24141" y="56"/>
                  </a:cubicBezTo>
                  <a:cubicBezTo>
                    <a:pt x="10766" y="666"/>
                    <a:pt x="0" y="12043"/>
                    <a:pt x="111" y="25417"/>
                  </a:cubicBezTo>
                  <a:cubicBezTo>
                    <a:pt x="167" y="36073"/>
                    <a:pt x="6993" y="45618"/>
                    <a:pt x="17093" y="49114"/>
                  </a:cubicBezTo>
                  <a:cubicBezTo>
                    <a:pt x="17093" y="49114"/>
                    <a:pt x="18536" y="43676"/>
                    <a:pt x="12320" y="36628"/>
                  </a:cubicBezTo>
                  <a:lnTo>
                    <a:pt x="12098" y="36406"/>
                  </a:lnTo>
                  <a:cubicBezTo>
                    <a:pt x="9490" y="33298"/>
                    <a:pt x="7992" y="29358"/>
                    <a:pt x="7992" y="25251"/>
                  </a:cubicBezTo>
                  <a:cubicBezTo>
                    <a:pt x="7992" y="15705"/>
                    <a:pt x="15816" y="7936"/>
                    <a:pt x="25362" y="7936"/>
                  </a:cubicBezTo>
                  <a:lnTo>
                    <a:pt x="25750" y="7936"/>
                  </a:lnTo>
                  <a:cubicBezTo>
                    <a:pt x="35296" y="7936"/>
                    <a:pt x="43065" y="15705"/>
                    <a:pt x="43065" y="25251"/>
                  </a:cubicBezTo>
                  <a:cubicBezTo>
                    <a:pt x="43065" y="29358"/>
                    <a:pt x="41622" y="33298"/>
                    <a:pt x="39014" y="36406"/>
                  </a:cubicBezTo>
                  <a:cubicBezTo>
                    <a:pt x="38958" y="36461"/>
                    <a:pt x="38903" y="36517"/>
                    <a:pt x="38792" y="36628"/>
                  </a:cubicBezTo>
                  <a:cubicBezTo>
                    <a:pt x="33242" y="42177"/>
                    <a:pt x="33964" y="49114"/>
                    <a:pt x="33964" y="49114"/>
                  </a:cubicBezTo>
                  <a:cubicBezTo>
                    <a:pt x="44120" y="45618"/>
                    <a:pt x="50946" y="36073"/>
                    <a:pt x="51001" y="25417"/>
                  </a:cubicBezTo>
                  <a:cubicBezTo>
                    <a:pt x="51112" y="12043"/>
                    <a:pt x="40290" y="666"/>
                    <a:pt x="26971" y="56"/>
                  </a:cubicBezTo>
                  <a:cubicBezTo>
                    <a:pt x="26805" y="56"/>
                    <a:pt x="26638" y="0"/>
                    <a:pt x="26472" y="0"/>
                  </a:cubicBezTo>
                  <a:cubicBezTo>
                    <a:pt x="26305" y="0"/>
                    <a:pt x="25528" y="56"/>
                    <a:pt x="25528" y="56"/>
                  </a:cubicBezTo>
                  <a:cubicBezTo>
                    <a:pt x="25528" y="56"/>
                    <a:pt x="24807" y="0"/>
                    <a:pt x="24585" y="0"/>
                  </a:cubicBezTo>
                  <a:close/>
                </a:path>
              </a:pathLst>
            </a:custGeom>
            <a:solidFill>
              <a:srgbClr val="35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3"/>
            <p:cNvSpPr/>
            <p:nvPr/>
          </p:nvSpPr>
          <p:spPr>
            <a:xfrm>
              <a:off x="3104500" y="2808925"/>
              <a:ext cx="1377700" cy="658225"/>
            </a:xfrm>
            <a:custGeom>
              <a:avLst/>
              <a:gdLst/>
              <a:ahLst/>
              <a:cxnLst/>
              <a:rect l="l" t="t" r="r" b="b"/>
              <a:pathLst>
                <a:path w="55108" h="26329" extrusionOk="0">
                  <a:moveTo>
                    <a:pt x="21422" y="0"/>
                  </a:moveTo>
                  <a:cubicBezTo>
                    <a:pt x="21033" y="56"/>
                    <a:pt x="20589" y="111"/>
                    <a:pt x="20145" y="167"/>
                  </a:cubicBezTo>
                  <a:cubicBezTo>
                    <a:pt x="19590" y="222"/>
                    <a:pt x="19035" y="333"/>
                    <a:pt x="18591" y="389"/>
                  </a:cubicBezTo>
                  <a:cubicBezTo>
                    <a:pt x="18203" y="500"/>
                    <a:pt x="17870" y="500"/>
                    <a:pt x="17870" y="500"/>
                  </a:cubicBezTo>
                  <a:cubicBezTo>
                    <a:pt x="17925" y="833"/>
                    <a:pt x="17703" y="1221"/>
                    <a:pt x="17260" y="1554"/>
                  </a:cubicBezTo>
                  <a:cubicBezTo>
                    <a:pt x="16982" y="1721"/>
                    <a:pt x="16760" y="1887"/>
                    <a:pt x="16427" y="2053"/>
                  </a:cubicBezTo>
                  <a:cubicBezTo>
                    <a:pt x="16094" y="2164"/>
                    <a:pt x="15706" y="2331"/>
                    <a:pt x="15262" y="2442"/>
                  </a:cubicBezTo>
                  <a:cubicBezTo>
                    <a:pt x="14873" y="2608"/>
                    <a:pt x="14374" y="2719"/>
                    <a:pt x="13930" y="2775"/>
                  </a:cubicBezTo>
                  <a:cubicBezTo>
                    <a:pt x="13430" y="2886"/>
                    <a:pt x="12931" y="2941"/>
                    <a:pt x="12431" y="2997"/>
                  </a:cubicBezTo>
                  <a:cubicBezTo>
                    <a:pt x="11995" y="3020"/>
                    <a:pt x="11567" y="3033"/>
                    <a:pt x="11150" y="3033"/>
                  </a:cubicBezTo>
                  <a:cubicBezTo>
                    <a:pt x="10559" y="3033"/>
                    <a:pt x="9987" y="3006"/>
                    <a:pt x="9435" y="2941"/>
                  </a:cubicBezTo>
                  <a:cubicBezTo>
                    <a:pt x="9435" y="2941"/>
                    <a:pt x="9379" y="2997"/>
                    <a:pt x="9268" y="3052"/>
                  </a:cubicBezTo>
                  <a:cubicBezTo>
                    <a:pt x="9157" y="3052"/>
                    <a:pt x="8991" y="3163"/>
                    <a:pt x="8824" y="3219"/>
                  </a:cubicBezTo>
                  <a:cubicBezTo>
                    <a:pt x="8491" y="3385"/>
                    <a:pt x="7992" y="3607"/>
                    <a:pt x="7548" y="3829"/>
                  </a:cubicBezTo>
                  <a:cubicBezTo>
                    <a:pt x="7104" y="4051"/>
                    <a:pt x="6660" y="4329"/>
                    <a:pt x="6327" y="4495"/>
                  </a:cubicBezTo>
                  <a:cubicBezTo>
                    <a:pt x="6160" y="4551"/>
                    <a:pt x="6049" y="4662"/>
                    <a:pt x="5938" y="4717"/>
                  </a:cubicBezTo>
                  <a:cubicBezTo>
                    <a:pt x="5883" y="4773"/>
                    <a:pt x="5827" y="4773"/>
                    <a:pt x="5827" y="4773"/>
                  </a:cubicBezTo>
                  <a:cubicBezTo>
                    <a:pt x="6438" y="5106"/>
                    <a:pt x="6826" y="5494"/>
                    <a:pt x="6882" y="5938"/>
                  </a:cubicBezTo>
                  <a:cubicBezTo>
                    <a:pt x="7048" y="6382"/>
                    <a:pt x="6826" y="6882"/>
                    <a:pt x="6382" y="7381"/>
                  </a:cubicBezTo>
                  <a:cubicBezTo>
                    <a:pt x="6160" y="7659"/>
                    <a:pt x="5827" y="7881"/>
                    <a:pt x="5494" y="8158"/>
                  </a:cubicBezTo>
                  <a:cubicBezTo>
                    <a:pt x="5161" y="8380"/>
                    <a:pt x="4717" y="8602"/>
                    <a:pt x="4218" y="8824"/>
                  </a:cubicBezTo>
                  <a:cubicBezTo>
                    <a:pt x="3274" y="9268"/>
                    <a:pt x="2054" y="9656"/>
                    <a:pt x="777" y="9878"/>
                  </a:cubicBezTo>
                  <a:cubicBezTo>
                    <a:pt x="777" y="9878"/>
                    <a:pt x="666" y="10045"/>
                    <a:pt x="555" y="10322"/>
                  </a:cubicBezTo>
                  <a:cubicBezTo>
                    <a:pt x="444" y="10600"/>
                    <a:pt x="333" y="10988"/>
                    <a:pt x="222" y="11377"/>
                  </a:cubicBezTo>
                  <a:cubicBezTo>
                    <a:pt x="167" y="11765"/>
                    <a:pt x="111" y="12154"/>
                    <a:pt x="56" y="12487"/>
                  </a:cubicBezTo>
                  <a:cubicBezTo>
                    <a:pt x="0" y="12764"/>
                    <a:pt x="0" y="12986"/>
                    <a:pt x="0" y="12986"/>
                  </a:cubicBezTo>
                  <a:cubicBezTo>
                    <a:pt x="1332" y="12986"/>
                    <a:pt x="2553" y="13208"/>
                    <a:pt x="3441" y="13541"/>
                  </a:cubicBezTo>
                  <a:cubicBezTo>
                    <a:pt x="4495" y="13930"/>
                    <a:pt x="5106" y="14429"/>
                    <a:pt x="5605" y="15040"/>
                  </a:cubicBezTo>
                  <a:cubicBezTo>
                    <a:pt x="5938" y="15706"/>
                    <a:pt x="6105" y="16427"/>
                    <a:pt x="5772" y="17259"/>
                  </a:cubicBezTo>
                  <a:cubicBezTo>
                    <a:pt x="5550" y="18036"/>
                    <a:pt x="4884" y="18924"/>
                    <a:pt x="3829" y="19701"/>
                  </a:cubicBezTo>
                  <a:cubicBezTo>
                    <a:pt x="3829" y="19701"/>
                    <a:pt x="3885" y="19757"/>
                    <a:pt x="3996" y="19868"/>
                  </a:cubicBezTo>
                  <a:cubicBezTo>
                    <a:pt x="4107" y="19979"/>
                    <a:pt x="4273" y="20090"/>
                    <a:pt x="4495" y="20201"/>
                  </a:cubicBezTo>
                  <a:cubicBezTo>
                    <a:pt x="4884" y="20534"/>
                    <a:pt x="5439" y="20922"/>
                    <a:pt x="6049" y="21311"/>
                  </a:cubicBezTo>
                  <a:cubicBezTo>
                    <a:pt x="6715" y="21644"/>
                    <a:pt x="7381" y="22032"/>
                    <a:pt x="7881" y="22310"/>
                  </a:cubicBezTo>
                  <a:cubicBezTo>
                    <a:pt x="8158" y="22421"/>
                    <a:pt x="8380" y="22532"/>
                    <a:pt x="8547" y="22587"/>
                  </a:cubicBezTo>
                  <a:cubicBezTo>
                    <a:pt x="8713" y="22643"/>
                    <a:pt x="8824" y="22698"/>
                    <a:pt x="8824" y="22698"/>
                  </a:cubicBezTo>
                  <a:cubicBezTo>
                    <a:pt x="10322" y="22088"/>
                    <a:pt x="11932" y="21755"/>
                    <a:pt x="13486" y="21588"/>
                  </a:cubicBezTo>
                  <a:cubicBezTo>
                    <a:pt x="13973" y="21523"/>
                    <a:pt x="14442" y="21496"/>
                    <a:pt x="14903" y="21496"/>
                  </a:cubicBezTo>
                  <a:cubicBezTo>
                    <a:pt x="15228" y="21496"/>
                    <a:pt x="15550" y="21510"/>
                    <a:pt x="15872" y="21533"/>
                  </a:cubicBezTo>
                  <a:cubicBezTo>
                    <a:pt x="16594" y="21533"/>
                    <a:pt x="17426" y="21588"/>
                    <a:pt x="18147" y="21810"/>
                  </a:cubicBezTo>
                  <a:cubicBezTo>
                    <a:pt x="18869" y="21977"/>
                    <a:pt x="19590" y="22143"/>
                    <a:pt x="20201" y="22421"/>
                  </a:cubicBezTo>
                  <a:cubicBezTo>
                    <a:pt x="20811" y="22698"/>
                    <a:pt x="21366" y="23087"/>
                    <a:pt x="21921" y="23419"/>
                  </a:cubicBezTo>
                  <a:cubicBezTo>
                    <a:pt x="22976" y="24141"/>
                    <a:pt x="23753" y="25140"/>
                    <a:pt x="24141" y="26194"/>
                  </a:cubicBezTo>
                  <a:cubicBezTo>
                    <a:pt x="24141" y="26194"/>
                    <a:pt x="24641" y="26250"/>
                    <a:pt x="25473" y="26250"/>
                  </a:cubicBezTo>
                  <a:cubicBezTo>
                    <a:pt x="26062" y="26289"/>
                    <a:pt x="26761" y="26328"/>
                    <a:pt x="27513" y="26328"/>
                  </a:cubicBezTo>
                  <a:cubicBezTo>
                    <a:pt x="27824" y="26328"/>
                    <a:pt x="28145" y="26322"/>
                    <a:pt x="28470" y="26305"/>
                  </a:cubicBezTo>
                  <a:cubicBezTo>
                    <a:pt x="29580" y="26250"/>
                    <a:pt x="30634" y="26250"/>
                    <a:pt x="31467" y="26194"/>
                  </a:cubicBezTo>
                  <a:cubicBezTo>
                    <a:pt x="32243" y="26139"/>
                    <a:pt x="32798" y="26083"/>
                    <a:pt x="32798" y="26083"/>
                  </a:cubicBezTo>
                  <a:cubicBezTo>
                    <a:pt x="32909" y="25528"/>
                    <a:pt x="33131" y="24973"/>
                    <a:pt x="33520" y="24529"/>
                  </a:cubicBezTo>
                  <a:cubicBezTo>
                    <a:pt x="33686" y="24252"/>
                    <a:pt x="33853" y="24030"/>
                    <a:pt x="34075" y="23863"/>
                  </a:cubicBezTo>
                  <a:cubicBezTo>
                    <a:pt x="34241" y="23641"/>
                    <a:pt x="34463" y="23419"/>
                    <a:pt x="34741" y="23198"/>
                  </a:cubicBezTo>
                  <a:cubicBezTo>
                    <a:pt x="35185" y="22809"/>
                    <a:pt x="35740" y="22476"/>
                    <a:pt x="36350" y="22199"/>
                  </a:cubicBezTo>
                  <a:cubicBezTo>
                    <a:pt x="36961" y="21921"/>
                    <a:pt x="37571" y="21699"/>
                    <a:pt x="38293" y="21533"/>
                  </a:cubicBezTo>
                  <a:cubicBezTo>
                    <a:pt x="39070" y="21366"/>
                    <a:pt x="39791" y="21200"/>
                    <a:pt x="40512" y="21144"/>
                  </a:cubicBezTo>
                  <a:cubicBezTo>
                    <a:pt x="40740" y="21128"/>
                    <a:pt x="40972" y="21121"/>
                    <a:pt x="41205" y="21121"/>
                  </a:cubicBezTo>
                  <a:cubicBezTo>
                    <a:pt x="41767" y="21121"/>
                    <a:pt x="42333" y="21160"/>
                    <a:pt x="42843" y="21200"/>
                  </a:cubicBezTo>
                  <a:cubicBezTo>
                    <a:pt x="44397" y="21255"/>
                    <a:pt x="46118" y="21588"/>
                    <a:pt x="47616" y="22199"/>
                  </a:cubicBezTo>
                  <a:cubicBezTo>
                    <a:pt x="47616" y="22199"/>
                    <a:pt x="47949" y="21977"/>
                    <a:pt x="48448" y="21699"/>
                  </a:cubicBezTo>
                  <a:cubicBezTo>
                    <a:pt x="48948" y="21422"/>
                    <a:pt x="49614" y="21089"/>
                    <a:pt x="50113" y="20700"/>
                  </a:cubicBezTo>
                  <a:cubicBezTo>
                    <a:pt x="50668" y="20312"/>
                    <a:pt x="51223" y="19923"/>
                    <a:pt x="51556" y="19590"/>
                  </a:cubicBezTo>
                  <a:cubicBezTo>
                    <a:pt x="51889" y="19313"/>
                    <a:pt x="52111" y="19091"/>
                    <a:pt x="52111" y="19091"/>
                  </a:cubicBezTo>
                  <a:cubicBezTo>
                    <a:pt x="51001" y="18314"/>
                    <a:pt x="50335" y="17481"/>
                    <a:pt x="49947" y="16704"/>
                  </a:cubicBezTo>
                  <a:cubicBezTo>
                    <a:pt x="49780" y="16316"/>
                    <a:pt x="49725" y="15928"/>
                    <a:pt x="49669" y="15539"/>
                  </a:cubicBezTo>
                  <a:cubicBezTo>
                    <a:pt x="49669" y="15206"/>
                    <a:pt x="49725" y="14873"/>
                    <a:pt x="49947" y="14540"/>
                  </a:cubicBezTo>
                  <a:cubicBezTo>
                    <a:pt x="50224" y="13874"/>
                    <a:pt x="51001" y="13430"/>
                    <a:pt x="51834" y="13042"/>
                  </a:cubicBezTo>
                  <a:cubicBezTo>
                    <a:pt x="52278" y="12820"/>
                    <a:pt x="52777" y="12709"/>
                    <a:pt x="53332" y="12598"/>
                  </a:cubicBezTo>
                  <a:cubicBezTo>
                    <a:pt x="53887" y="12487"/>
                    <a:pt x="54442" y="12376"/>
                    <a:pt x="55108" y="12376"/>
                  </a:cubicBezTo>
                  <a:cubicBezTo>
                    <a:pt x="55108" y="12376"/>
                    <a:pt x="55052" y="12154"/>
                    <a:pt x="55052" y="11876"/>
                  </a:cubicBezTo>
                  <a:cubicBezTo>
                    <a:pt x="54997" y="11599"/>
                    <a:pt x="54886" y="11210"/>
                    <a:pt x="54719" y="10822"/>
                  </a:cubicBezTo>
                  <a:cubicBezTo>
                    <a:pt x="54664" y="10655"/>
                    <a:pt x="54608" y="10433"/>
                    <a:pt x="54553" y="10267"/>
                  </a:cubicBezTo>
                  <a:cubicBezTo>
                    <a:pt x="54442" y="10100"/>
                    <a:pt x="54386" y="9934"/>
                    <a:pt x="54275" y="9823"/>
                  </a:cubicBezTo>
                  <a:cubicBezTo>
                    <a:pt x="54164" y="9545"/>
                    <a:pt x="54053" y="9379"/>
                    <a:pt x="54053" y="9379"/>
                  </a:cubicBezTo>
                  <a:cubicBezTo>
                    <a:pt x="53443" y="9268"/>
                    <a:pt x="52833" y="9101"/>
                    <a:pt x="52222" y="8935"/>
                  </a:cubicBezTo>
                  <a:cubicBezTo>
                    <a:pt x="51667" y="8769"/>
                    <a:pt x="51112" y="8602"/>
                    <a:pt x="50613" y="8380"/>
                  </a:cubicBezTo>
                  <a:cubicBezTo>
                    <a:pt x="49669" y="7992"/>
                    <a:pt x="48837" y="7548"/>
                    <a:pt x="48337" y="6993"/>
                  </a:cubicBezTo>
                  <a:cubicBezTo>
                    <a:pt x="47782" y="6549"/>
                    <a:pt x="47727" y="6049"/>
                    <a:pt x="47727" y="5605"/>
                  </a:cubicBezTo>
                  <a:cubicBezTo>
                    <a:pt x="47727" y="5383"/>
                    <a:pt x="47838" y="5161"/>
                    <a:pt x="48004" y="4995"/>
                  </a:cubicBezTo>
                  <a:cubicBezTo>
                    <a:pt x="48171" y="4773"/>
                    <a:pt x="48393" y="4606"/>
                    <a:pt x="48670" y="4495"/>
                  </a:cubicBezTo>
                  <a:cubicBezTo>
                    <a:pt x="48670" y="4495"/>
                    <a:pt x="48448" y="4329"/>
                    <a:pt x="48115" y="4162"/>
                  </a:cubicBezTo>
                  <a:cubicBezTo>
                    <a:pt x="47949" y="4107"/>
                    <a:pt x="47782" y="3996"/>
                    <a:pt x="47560" y="3885"/>
                  </a:cubicBezTo>
                  <a:cubicBezTo>
                    <a:pt x="47338" y="3774"/>
                    <a:pt x="47116" y="3663"/>
                    <a:pt x="46894" y="3552"/>
                  </a:cubicBezTo>
                  <a:cubicBezTo>
                    <a:pt x="46395" y="3330"/>
                    <a:pt x="45951" y="3108"/>
                    <a:pt x="45563" y="2941"/>
                  </a:cubicBezTo>
                  <a:cubicBezTo>
                    <a:pt x="45230" y="2830"/>
                    <a:pt x="44952" y="2719"/>
                    <a:pt x="44952" y="2719"/>
                  </a:cubicBezTo>
                  <a:cubicBezTo>
                    <a:pt x="44508" y="2775"/>
                    <a:pt x="44064" y="2775"/>
                    <a:pt x="43565" y="2830"/>
                  </a:cubicBezTo>
                  <a:cubicBezTo>
                    <a:pt x="43010" y="2830"/>
                    <a:pt x="42510" y="2830"/>
                    <a:pt x="42011" y="2775"/>
                  </a:cubicBezTo>
                  <a:cubicBezTo>
                    <a:pt x="41012" y="2664"/>
                    <a:pt x="40013" y="2553"/>
                    <a:pt x="39125" y="2275"/>
                  </a:cubicBezTo>
                  <a:cubicBezTo>
                    <a:pt x="38681" y="2164"/>
                    <a:pt x="38293" y="2053"/>
                    <a:pt x="37960" y="1887"/>
                  </a:cubicBezTo>
                  <a:cubicBezTo>
                    <a:pt x="37627" y="1721"/>
                    <a:pt x="37349" y="1610"/>
                    <a:pt x="37072" y="1443"/>
                  </a:cubicBezTo>
                  <a:cubicBezTo>
                    <a:pt x="36628" y="1055"/>
                    <a:pt x="36295" y="722"/>
                    <a:pt x="36295" y="389"/>
                  </a:cubicBezTo>
                  <a:cubicBezTo>
                    <a:pt x="36295" y="389"/>
                    <a:pt x="36017" y="333"/>
                    <a:pt x="35629" y="278"/>
                  </a:cubicBezTo>
                  <a:cubicBezTo>
                    <a:pt x="35185" y="222"/>
                    <a:pt x="34297" y="111"/>
                    <a:pt x="33686" y="0"/>
                  </a:cubicBezTo>
                  <a:cubicBezTo>
                    <a:pt x="33686" y="111"/>
                    <a:pt x="33631" y="222"/>
                    <a:pt x="33575" y="389"/>
                  </a:cubicBezTo>
                  <a:lnTo>
                    <a:pt x="33464" y="1055"/>
                  </a:lnTo>
                  <a:cubicBezTo>
                    <a:pt x="33131" y="2497"/>
                    <a:pt x="33964" y="3940"/>
                    <a:pt x="35351" y="4384"/>
                  </a:cubicBezTo>
                  <a:cubicBezTo>
                    <a:pt x="38792" y="5383"/>
                    <a:pt x="41400" y="6993"/>
                    <a:pt x="42177" y="9046"/>
                  </a:cubicBezTo>
                  <a:cubicBezTo>
                    <a:pt x="43676" y="13097"/>
                    <a:pt x="37294" y="17093"/>
                    <a:pt x="27637" y="17093"/>
                  </a:cubicBezTo>
                  <a:cubicBezTo>
                    <a:pt x="17925" y="17093"/>
                    <a:pt x="11599" y="13097"/>
                    <a:pt x="13097" y="9046"/>
                  </a:cubicBezTo>
                  <a:cubicBezTo>
                    <a:pt x="13819" y="7048"/>
                    <a:pt x="16316" y="5439"/>
                    <a:pt x="19646" y="4440"/>
                  </a:cubicBezTo>
                  <a:cubicBezTo>
                    <a:pt x="21089" y="3996"/>
                    <a:pt x="21977" y="2497"/>
                    <a:pt x="21644" y="999"/>
                  </a:cubicBezTo>
                  <a:lnTo>
                    <a:pt x="21422" y="0"/>
                  </a:lnTo>
                  <a:close/>
                </a:path>
              </a:pathLst>
            </a:custGeom>
            <a:solidFill>
              <a:srgbClr val="35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3"/>
            <p:cNvSpPr/>
            <p:nvPr/>
          </p:nvSpPr>
          <p:spPr>
            <a:xfrm>
              <a:off x="3472150" y="1764200"/>
              <a:ext cx="641000" cy="1388825"/>
            </a:xfrm>
            <a:custGeom>
              <a:avLst/>
              <a:gdLst/>
              <a:ahLst/>
              <a:cxnLst/>
              <a:rect l="l" t="t" r="r" b="b"/>
              <a:pathLst>
                <a:path w="25640" h="55553" extrusionOk="0">
                  <a:moveTo>
                    <a:pt x="1" y="10933"/>
                  </a:moveTo>
                  <a:cubicBezTo>
                    <a:pt x="1" y="14152"/>
                    <a:pt x="1499" y="16982"/>
                    <a:pt x="3996" y="19036"/>
                  </a:cubicBezTo>
                  <a:lnTo>
                    <a:pt x="3996" y="19036"/>
                  </a:lnTo>
                  <a:cubicBezTo>
                    <a:pt x="7104" y="21533"/>
                    <a:pt x="9602" y="26639"/>
                    <a:pt x="9768" y="32133"/>
                  </a:cubicBezTo>
                  <a:lnTo>
                    <a:pt x="9768" y="32133"/>
                  </a:lnTo>
                  <a:cubicBezTo>
                    <a:pt x="9935" y="38293"/>
                    <a:pt x="9491" y="45396"/>
                    <a:pt x="9269" y="49059"/>
                  </a:cubicBezTo>
                  <a:lnTo>
                    <a:pt x="9269" y="49059"/>
                  </a:lnTo>
                  <a:cubicBezTo>
                    <a:pt x="5939" y="49503"/>
                    <a:pt x="3663" y="50613"/>
                    <a:pt x="3663" y="51889"/>
                  </a:cubicBezTo>
                  <a:lnTo>
                    <a:pt x="3663" y="51889"/>
                  </a:lnTo>
                  <a:cubicBezTo>
                    <a:pt x="3663" y="53610"/>
                    <a:pt x="7715" y="55552"/>
                    <a:pt x="12820" y="55552"/>
                  </a:cubicBezTo>
                  <a:lnTo>
                    <a:pt x="12820" y="55552"/>
                  </a:lnTo>
                  <a:cubicBezTo>
                    <a:pt x="17870" y="55552"/>
                    <a:pt x="21922" y="53610"/>
                    <a:pt x="21922" y="51889"/>
                  </a:cubicBezTo>
                  <a:lnTo>
                    <a:pt x="21922" y="51889"/>
                  </a:lnTo>
                  <a:cubicBezTo>
                    <a:pt x="21922" y="50613"/>
                    <a:pt x="19646" y="49503"/>
                    <a:pt x="16317" y="49059"/>
                  </a:cubicBezTo>
                  <a:lnTo>
                    <a:pt x="16317" y="49059"/>
                  </a:lnTo>
                  <a:cubicBezTo>
                    <a:pt x="16095" y="45396"/>
                    <a:pt x="15651" y="38293"/>
                    <a:pt x="15817" y="32133"/>
                  </a:cubicBezTo>
                  <a:lnTo>
                    <a:pt x="15817" y="32133"/>
                  </a:lnTo>
                  <a:cubicBezTo>
                    <a:pt x="15984" y="26639"/>
                    <a:pt x="18481" y="21533"/>
                    <a:pt x="21589" y="19036"/>
                  </a:cubicBezTo>
                  <a:lnTo>
                    <a:pt x="21589" y="19036"/>
                  </a:lnTo>
                  <a:cubicBezTo>
                    <a:pt x="24086" y="16982"/>
                    <a:pt x="25640" y="14152"/>
                    <a:pt x="25584" y="10933"/>
                  </a:cubicBezTo>
                  <a:lnTo>
                    <a:pt x="25584" y="10933"/>
                  </a:lnTo>
                  <a:cubicBezTo>
                    <a:pt x="25529" y="4884"/>
                    <a:pt x="19813" y="1"/>
                    <a:pt x="12820" y="1"/>
                  </a:cubicBezTo>
                  <a:lnTo>
                    <a:pt x="12820" y="1"/>
                  </a:lnTo>
                  <a:cubicBezTo>
                    <a:pt x="5772" y="1"/>
                    <a:pt x="56" y="4884"/>
                    <a:pt x="1" y="10933"/>
                  </a:cubicBezTo>
                </a:path>
              </a:pathLst>
            </a:custGeom>
            <a:solidFill>
              <a:srgbClr val="5087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3"/>
            <p:cNvSpPr/>
            <p:nvPr/>
          </p:nvSpPr>
          <p:spPr>
            <a:xfrm>
              <a:off x="1327225" y="4047875"/>
              <a:ext cx="313575" cy="364900"/>
            </a:xfrm>
            <a:custGeom>
              <a:avLst/>
              <a:gdLst/>
              <a:ahLst/>
              <a:cxnLst/>
              <a:rect l="l" t="t" r="r" b="b"/>
              <a:pathLst>
                <a:path w="12543" h="14596" extrusionOk="0">
                  <a:moveTo>
                    <a:pt x="7382" y="0"/>
                  </a:moveTo>
                  <a:cubicBezTo>
                    <a:pt x="2442" y="0"/>
                    <a:pt x="1" y="3552"/>
                    <a:pt x="1" y="7381"/>
                  </a:cubicBezTo>
                  <a:cubicBezTo>
                    <a:pt x="56" y="11210"/>
                    <a:pt x="2553" y="14596"/>
                    <a:pt x="7382" y="14596"/>
                  </a:cubicBezTo>
                  <a:cubicBezTo>
                    <a:pt x="9213" y="14596"/>
                    <a:pt x="11100" y="13874"/>
                    <a:pt x="12543" y="12431"/>
                  </a:cubicBezTo>
                  <a:lnTo>
                    <a:pt x="11821" y="11765"/>
                  </a:lnTo>
                  <a:cubicBezTo>
                    <a:pt x="10600" y="12931"/>
                    <a:pt x="8935" y="13541"/>
                    <a:pt x="7382" y="13541"/>
                  </a:cubicBezTo>
                  <a:cubicBezTo>
                    <a:pt x="3219" y="13541"/>
                    <a:pt x="1110" y="10655"/>
                    <a:pt x="1055" y="7326"/>
                  </a:cubicBezTo>
                  <a:cubicBezTo>
                    <a:pt x="1055" y="3885"/>
                    <a:pt x="3219" y="944"/>
                    <a:pt x="7382" y="944"/>
                  </a:cubicBezTo>
                  <a:cubicBezTo>
                    <a:pt x="8935" y="944"/>
                    <a:pt x="10600" y="1554"/>
                    <a:pt x="11821" y="2775"/>
                  </a:cubicBezTo>
                  <a:lnTo>
                    <a:pt x="12543" y="2109"/>
                  </a:lnTo>
                  <a:cubicBezTo>
                    <a:pt x="11100" y="722"/>
                    <a:pt x="9213" y="0"/>
                    <a:pt x="7382" y="0"/>
                  </a:cubicBez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63"/>
            <p:cNvSpPr/>
            <p:nvPr/>
          </p:nvSpPr>
          <p:spPr>
            <a:xfrm>
              <a:off x="1749000" y="4052025"/>
              <a:ext cx="228950" cy="356600"/>
            </a:xfrm>
            <a:custGeom>
              <a:avLst/>
              <a:gdLst/>
              <a:ahLst/>
              <a:cxnLst/>
              <a:rect l="l" t="t" r="r" b="b"/>
              <a:pathLst>
                <a:path w="9158" h="14264" extrusionOk="0">
                  <a:moveTo>
                    <a:pt x="0" y="1"/>
                  </a:moveTo>
                  <a:lnTo>
                    <a:pt x="0" y="14263"/>
                  </a:lnTo>
                  <a:lnTo>
                    <a:pt x="9157" y="14263"/>
                  </a:lnTo>
                  <a:lnTo>
                    <a:pt x="9157" y="13209"/>
                  </a:lnTo>
                  <a:lnTo>
                    <a:pt x="1110" y="13209"/>
                  </a:lnTo>
                  <a:lnTo>
                    <a:pt x="1110" y="1"/>
                  </a:ln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63"/>
            <p:cNvSpPr/>
            <p:nvPr/>
          </p:nvSpPr>
          <p:spPr>
            <a:xfrm>
              <a:off x="2073650" y="4046475"/>
              <a:ext cx="360750" cy="367700"/>
            </a:xfrm>
            <a:custGeom>
              <a:avLst/>
              <a:gdLst/>
              <a:ahLst/>
              <a:cxnLst/>
              <a:rect l="l" t="t" r="r" b="b"/>
              <a:pathLst>
                <a:path w="14430" h="14708" extrusionOk="0">
                  <a:moveTo>
                    <a:pt x="7215" y="1000"/>
                  </a:moveTo>
                  <a:cubicBezTo>
                    <a:pt x="11322" y="1000"/>
                    <a:pt x="13375" y="4052"/>
                    <a:pt x="13375" y="7326"/>
                  </a:cubicBezTo>
                  <a:cubicBezTo>
                    <a:pt x="13375" y="10545"/>
                    <a:pt x="11266" y="13708"/>
                    <a:pt x="7215" y="13708"/>
                  </a:cubicBezTo>
                  <a:cubicBezTo>
                    <a:pt x="3164" y="13708"/>
                    <a:pt x="1110" y="10545"/>
                    <a:pt x="1110" y="7326"/>
                  </a:cubicBezTo>
                  <a:cubicBezTo>
                    <a:pt x="1055" y="3996"/>
                    <a:pt x="3108" y="1000"/>
                    <a:pt x="7215" y="1000"/>
                  </a:cubicBezTo>
                  <a:close/>
                  <a:moveTo>
                    <a:pt x="7215" y="1"/>
                  </a:moveTo>
                  <a:cubicBezTo>
                    <a:pt x="2387" y="1"/>
                    <a:pt x="0" y="3497"/>
                    <a:pt x="0" y="7326"/>
                  </a:cubicBezTo>
                  <a:cubicBezTo>
                    <a:pt x="0" y="11100"/>
                    <a:pt x="2442" y="14707"/>
                    <a:pt x="7215" y="14707"/>
                  </a:cubicBezTo>
                  <a:cubicBezTo>
                    <a:pt x="11988" y="14707"/>
                    <a:pt x="14374" y="11100"/>
                    <a:pt x="14430" y="7382"/>
                  </a:cubicBezTo>
                  <a:cubicBezTo>
                    <a:pt x="14430" y="3497"/>
                    <a:pt x="12043" y="1"/>
                    <a:pt x="7215" y="1"/>
                  </a:cubicBez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63"/>
            <p:cNvSpPr/>
            <p:nvPr/>
          </p:nvSpPr>
          <p:spPr>
            <a:xfrm>
              <a:off x="2559250" y="4052025"/>
              <a:ext cx="273325" cy="361100"/>
            </a:xfrm>
            <a:custGeom>
              <a:avLst/>
              <a:gdLst/>
              <a:ahLst/>
              <a:cxnLst/>
              <a:rect l="l" t="t" r="r" b="b"/>
              <a:pathLst>
                <a:path w="10933" h="14444" extrusionOk="0">
                  <a:moveTo>
                    <a:pt x="0" y="1"/>
                  </a:moveTo>
                  <a:lnTo>
                    <a:pt x="0" y="8825"/>
                  </a:lnTo>
                  <a:cubicBezTo>
                    <a:pt x="0" y="12571"/>
                    <a:pt x="2733" y="14444"/>
                    <a:pt x="5467" y="14444"/>
                  </a:cubicBezTo>
                  <a:cubicBezTo>
                    <a:pt x="8200" y="14444"/>
                    <a:pt x="10933" y="12571"/>
                    <a:pt x="10933" y="8825"/>
                  </a:cubicBezTo>
                  <a:lnTo>
                    <a:pt x="10933" y="1"/>
                  </a:lnTo>
                  <a:lnTo>
                    <a:pt x="9823" y="1"/>
                  </a:lnTo>
                  <a:lnTo>
                    <a:pt x="9823" y="8825"/>
                  </a:lnTo>
                  <a:cubicBezTo>
                    <a:pt x="9823" y="11905"/>
                    <a:pt x="7631" y="13445"/>
                    <a:pt x="5439" y="13445"/>
                  </a:cubicBezTo>
                  <a:cubicBezTo>
                    <a:pt x="3247" y="13445"/>
                    <a:pt x="1055" y="11905"/>
                    <a:pt x="1055" y="8825"/>
                  </a:cubicBezTo>
                  <a:lnTo>
                    <a:pt x="1055" y="1"/>
                  </a:ln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63"/>
            <p:cNvSpPr/>
            <p:nvPr/>
          </p:nvSpPr>
          <p:spPr>
            <a:xfrm>
              <a:off x="2964375" y="4052025"/>
              <a:ext cx="303850" cy="356600"/>
            </a:xfrm>
            <a:custGeom>
              <a:avLst/>
              <a:gdLst/>
              <a:ahLst/>
              <a:cxnLst/>
              <a:rect l="l" t="t" r="r" b="b"/>
              <a:pathLst>
                <a:path w="12154" h="14264" extrusionOk="0">
                  <a:moveTo>
                    <a:pt x="4828" y="1000"/>
                  </a:moveTo>
                  <a:cubicBezTo>
                    <a:pt x="8935" y="1000"/>
                    <a:pt x="10877" y="3996"/>
                    <a:pt x="10988" y="6938"/>
                  </a:cubicBezTo>
                  <a:cubicBezTo>
                    <a:pt x="11044" y="9990"/>
                    <a:pt x="9046" y="13209"/>
                    <a:pt x="4828" y="13209"/>
                  </a:cubicBezTo>
                  <a:lnTo>
                    <a:pt x="1110" y="13209"/>
                  </a:lnTo>
                  <a:lnTo>
                    <a:pt x="1110" y="1000"/>
                  </a:lnTo>
                  <a:close/>
                  <a:moveTo>
                    <a:pt x="0" y="1"/>
                  </a:moveTo>
                  <a:lnTo>
                    <a:pt x="0" y="14263"/>
                  </a:lnTo>
                  <a:lnTo>
                    <a:pt x="4828" y="14263"/>
                  </a:lnTo>
                  <a:cubicBezTo>
                    <a:pt x="9823" y="14263"/>
                    <a:pt x="12154" y="10600"/>
                    <a:pt x="12043" y="6938"/>
                  </a:cubicBezTo>
                  <a:cubicBezTo>
                    <a:pt x="11987" y="3441"/>
                    <a:pt x="9656" y="1"/>
                    <a:pt x="4828" y="1"/>
                  </a:cubicBez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63"/>
            <p:cNvSpPr/>
            <p:nvPr/>
          </p:nvSpPr>
          <p:spPr>
            <a:xfrm>
              <a:off x="3426375" y="4052025"/>
              <a:ext cx="256700" cy="356600"/>
            </a:xfrm>
            <a:custGeom>
              <a:avLst/>
              <a:gdLst/>
              <a:ahLst/>
              <a:cxnLst/>
              <a:rect l="l" t="t" r="r" b="b"/>
              <a:pathLst>
                <a:path w="10268" h="14264" extrusionOk="0">
                  <a:moveTo>
                    <a:pt x="0" y="1"/>
                  </a:moveTo>
                  <a:lnTo>
                    <a:pt x="0" y="14263"/>
                  </a:lnTo>
                  <a:lnTo>
                    <a:pt x="2720" y="14263"/>
                  </a:lnTo>
                  <a:lnTo>
                    <a:pt x="2720" y="8991"/>
                  </a:lnTo>
                  <a:lnTo>
                    <a:pt x="9879" y="8991"/>
                  </a:lnTo>
                  <a:lnTo>
                    <a:pt x="9879" y="6494"/>
                  </a:lnTo>
                  <a:lnTo>
                    <a:pt x="2720" y="6494"/>
                  </a:lnTo>
                  <a:lnTo>
                    <a:pt x="2720" y="2609"/>
                  </a:lnTo>
                  <a:lnTo>
                    <a:pt x="10267" y="2609"/>
                  </a:lnTo>
                  <a:lnTo>
                    <a:pt x="10267" y="1"/>
                  </a:ln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63"/>
            <p:cNvSpPr/>
            <p:nvPr/>
          </p:nvSpPr>
          <p:spPr>
            <a:xfrm>
              <a:off x="3773225" y="4045100"/>
              <a:ext cx="367675" cy="371850"/>
            </a:xfrm>
            <a:custGeom>
              <a:avLst/>
              <a:gdLst/>
              <a:ahLst/>
              <a:cxnLst/>
              <a:rect l="l" t="t" r="r" b="b"/>
              <a:pathLst>
                <a:path w="14707" h="14874" extrusionOk="0">
                  <a:moveTo>
                    <a:pt x="7326" y="2442"/>
                  </a:moveTo>
                  <a:cubicBezTo>
                    <a:pt x="10711" y="2442"/>
                    <a:pt x="12043" y="5106"/>
                    <a:pt x="12043" y="7492"/>
                  </a:cubicBezTo>
                  <a:cubicBezTo>
                    <a:pt x="11988" y="9878"/>
                    <a:pt x="10711" y="12376"/>
                    <a:pt x="7326" y="12376"/>
                  </a:cubicBezTo>
                  <a:cubicBezTo>
                    <a:pt x="3996" y="12376"/>
                    <a:pt x="2720" y="9878"/>
                    <a:pt x="2664" y="7548"/>
                  </a:cubicBezTo>
                  <a:cubicBezTo>
                    <a:pt x="2609" y="5106"/>
                    <a:pt x="3996" y="2442"/>
                    <a:pt x="7326" y="2442"/>
                  </a:cubicBezTo>
                  <a:close/>
                  <a:moveTo>
                    <a:pt x="7326" y="0"/>
                  </a:moveTo>
                  <a:cubicBezTo>
                    <a:pt x="2442" y="0"/>
                    <a:pt x="0" y="3718"/>
                    <a:pt x="0" y="7492"/>
                  </a:cubicBezTo>
                  <a:cubicBezTo>
                    <a:pt x="0" y="11266"/>
                    <a:pt x="2331" y="14873"/>
                    <a:pt x="7326" y="14873"/>
                  </a:cubicBezTo>
                  <a:cubicBezTo>
                    <a:pt x="12376" y="14873"/>
                    <a:pt x="14651" y="11155"/>
                    <a:pt x="14651" y="7492"/>
                  </a:cubicBezTo>
                  <a:cubicBezTo>
                    <a:pt x="14707" y="3718"/>
                    <a:pt x="12265" y="0"/>
                    <a:pt x="7326" y="0"/>
                  </a:cubicBez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63"/>
            <p:cNvSpPr/>
            <p:nvPr/>
          </p:nvSpPr>
          <p:spPr>
            <a:xfrm>
              <a:off x="4249100" y="4052025"/>
              <a:ext cx="313575" cy="363525"/>
            </a:xfrm>
            <a:custGeom>
              <a:avLst/>
              <a:gdLst/>
              <a:ahLst/>
              <a:cxnLst/>
              <a:rect l="l" t="t" r="r" b="b"/>
              <a:pathLst>
                <a:path w="12543" h="14541" extrusionOk="0">
                  <a:moveTo>
                    <a:pt x="1" y="1"/>
                  </a:moveTo>
                  <a:lnTo>
                    <a:pt x="1" y="8159"/>
                  </a:lnTo>
                  <a:cubicBezTo>
                    <a:pt x="1" y="12487"/>
                    <a:pt x="2942" y="14541"/>
                    <a:pt x="6327" y="14541"/>
                  </a:cubicBezTo>
                  <a:cubicBezTo>
                    <a:pt x="9934" y="14541"/>
                    <a:pt x="12543" y="12376"/>
                    <a:pt x="12543" y="8159"/>
                  </a:cubicBezTo>
                  <a:lnTo>
                    <a:pt x="12543" y="1"/>
                  </a:lnTo>
                  <a:lnTo>
                    <a:pt x="9823" y="1"/>
                  </a:lnTo>
                  <a:lnTo>
                    <a:pt x="9823" y="8159"/>
                  </a:lnTo>
                  <a:cubicBezTo>
                    <a:pt x="9823" y="10600"/>
                    <a:pt x="8602" y="12099"/>
                    <a:pt x="6383" y="12099"/>
                  </a:cubicBezTo>
                  <a:cubicBezTo>
                    <a:pt x="4163" y="12099"/>
                    <a:pt x="2664" y="10767"/>
                    <a:pt x="2664" y="8159"/>
                  </a:cubicBezTo>
                  <a:lnTo>
                    <a:pt x="2664" y="1"/>
                  </a:ln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63"/>
            <p:cNvSpPr/>
            <p:nvPr/>
          </p:nvSpPr>
          <p:spPr>
            <a:xfrm>
              <a:off x="4693075" y="4050650"/>
              <a:ext cx="295550" cy="357975"/>
            </a:xfrm>
            <a:custGeom>
              <a:avLst/>
              <a:gdLst/>
              <a:ahLst/>
              <a:cxnLst/>
              <a:rect l="l" t="t" r="r" b="b"/>
              <a:pathLst>
                <a:path w="11822" h="14319" extrusionOk="0">
                  <a:moveTo>
                    <a:pt x="9157" y="0"/>
                  </a:moveTo>
                  <a:lnTo>
                    <a:pt x="9157" y="8880"/>
                  </a:lnTo>
                  <a:lnTo>
                    <a:pt x="2165" y="56"/>
                  </a:lnTo>
                  <a:lnTo>
                    <a:pt x="0" y="56"/>
                  </a:lnTo>
                  <a:lnTo>
                    <a:pt x="0" y="14318"/>
                  </a:lnTo>
                  <a:lnTo>
                    <a:pt x="2664" y="14318"/>
                  </a:lnTo>
                  <a:lnTo>
                    <a:pt x="2664" y="4662"/>
                  </a:lnTo>
                  <a:lnTo>
                    <a:pt x="10156" y="14318"/>
                  </a:lnTo>
                  <a:lnTo>
                    <a:pt x="11821" y="14318"/>
                  </a:lnTo>
                  <a:lnTo>
                    <a:pt x="11821" y="0"/>
                  </a:ln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63"/>
            <p:cNvSpPr/>
            <p:nvPr/>
          </p:nvSpPr>
          <p:spPr>
            <a:xfrm>
              <a:off x="5106525" y="4052025"/>
              <a:ext cx="320500" cy="356600"/>
            </a:xfrm>
            <a:custGeom>
              <a:avLst/>
              <a:gdLst/>
              <a:ahLst/>
              <a:cxnLst/>
              <a:rect l="l" t="t" r="r" b="b"/>
              <a:pathLst>
                <a:path w="12820" h="14264" extrusionOk="0">
                  <a:moveTo>
                    <a:pt x="5605" y="2553"/>
                  </a:moveTo>
                  <a:cubicBezTo>
                    <a:pt x="8713" y="2553"/>
                    <a:pt x="9990" y="4773"/>
                    <a:pt x="10045" y="6993"/>
                  </a:cubicBezTo>
                  <a:cubicBezTo>
                    <a:pt x="10101" y="9324"/>
                    <a:pt x="8824" y="11655"/>
                    <a:pt x="5605" y="11655"/>
                  </a:cubicBezTo>
                  <a:lnTo>
                    <a:pt x="2664" y="11655"/>
                  </a:lnTo>
                  <a:lnTo>
                    <a:pt x="2664" y="2553"/>
                  </a:lnTo>
                  <a:close/>
                  <a:moveTo>
                    <a:pt x="0" y="1"/>
                  </a:moveTo>
                  <a:lnTo>
                    <a:pt x="0" y="14263"/>
                  </a:lnTo>
                  <a:lnTo>
                    <a:pt x="5605" y="14263"/>
                  </a:lnTo>
                  <a:cubicBezTo>
                    <a:pt x="10600" y="14263"/>
                    <a:pt x="12820" y="10600"/>
                    <a:pt x="12709" y="6993"/>
                  </a:cubicBezTo>
                  <a:cubicBezTo>
                    <a:pt x="12653" y="3497"/>
                    <a:pt x="10489" y="1"/>
                    <a:pt x="5605" y="1"/>
                  </a:cubicBez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63"/>
            <p:cNvSpPr/>
            <p:nvPr/>
          </p:nvSpPr>
          <p:spPr>
            <a:xfrm>
              <a:off x="5529675" y="4050650"/>
              <a:ext cx="316350" cy="357975"/>
            </a:xfrm>
            <a:custGeom>
              <a:avLst/>
              <a:gdLst/>
              <a:ahLst/>
              <a:cxnLst/>
              <a:rect l="l" t="t" r="r" b="b"/>
              <a:pathLst>
                <a:path w="12654" h="14319" extrusionOk="0">
                  <a:moveTo>
                    <a:pt x="6771" y="2553"/>
                  </a:moveTo>
                  <a:cubicBezTo>
                    <a:pt x="8491" y="2553"/>
                    <a:pt x="9213" y="3663"/>
                    <a:pt x="9213" y="4828"/>
                  </a:cubicBezTo>
                  <a:cubicBezTo>
                    <a:pt x="9213" y="5994"/>
                    <a:pt x="8491" y="7104"/>
                    <a:pt x="6771" y="7104"/>
                  </a:cubicBezTo>
                  <a:lnTo>
                    <a:pt x="2664" y="7104"/>
                  </a:lnTo>
                  <a:lnTo>
                    <a:pt x="2664" y="2553"/>
                  </a:lnTo>
                  <a:close/>
                  <a:moveTo>
                    <a:pt x="1" y="0"/>
                  </a:moveTo>
                  <a:lnTo>
                    <a:pt x="1" y="14318"/>
                  </a:lnTo>
                  <a:lnTo>
                    <a:pt x="2664" y="14318"/>
                  </a:lnTo>
                  <a:lnTo>
                    <a:pt x="2664" y="9545"/>
                  </a:lnTo>
                  <a:lnTo>
                    <a:pt x="5273" y="9545"/>
                  </a:lnTo>
                  <a:lnTo>
                    <a:pt x="9435" y="14318"/>
                  </a:lnTo>
                  <a:lnTo>
                    <a:pt x="12654" y="14318"/>
                  </a:lnTo>
                  <a:lnTo>
                    <a:pt x="12654" y="14096"/>
                  </a:lnTo>
                  <a:lnTo>
                    <a:pt x="8325" y="9268"/>
                  </a:lnTo>
                  <a:cubicBezTo>
                    <a:pt x="11044" y="8713"/>
                    <a:pt x="11932" y="6715"/>
                    <a:pt x="11932" y="4773"/>
                  </a:cubicBezTo>
                  <a:cubicBezTo>
                    <a:pt x="11932" y="2275"/>
                    <a:pt x="10156" y="56"/>
                    <a:pt x="6771" y="56"/>
                  </a:cubicBezTo>
                  <a:cubicBezTo>
                    <a:pt x="4496" y="56"/>
                    <a:pt x="2276" y="0"/>
                    <a:pt x="1" y="0"/>
                  </a:cubicBez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3"/>
            <p:cNvSpPr/>
            <p:nvPr/>
          </p:nvSpPr>
          <p:spPr>
            <a:xfrm>
              <a:off x="5912600" y="4052025"/>
              <a:ext cx="346875" cy="356600"/>
            </a:xfrm>
            <a:custGeom>
              <a:avLst/>
              <a:gdLst/>
              <a:ahLst/>
              <a:cxnLst/>
              <a:rect l="l" t="t" r="r" b="b"/>
              <a:pathLst>
                <a:path w="13875" h="14264" extrusionOk="0">
                  <a:moveTo>
                    <a:pt x="1" y="1"/>
                  </a:moveTo>
                  <a:lnTo>
                    <a:pt x="1" y="112"/>
                  </a:lnTo>
                  <a:lnTo>
                    <a:pt x="5495" y="8381"/>
                  </a:lnTo>
                  <a:lnTo>
                    <a:pt x="5495" y="14263"/>
                  </a:lnTo>
                  <a:lnTo>
                    <a:pt x="8158" y="14263"/>
                  </a:lnTo>
                  <a:lnTo>
                    <a:pt x="8158" y="8381"/>
                  </a:lnTo>
                  <a:lnTo>
                    <a:pt x="13875" y="112"/>
                  </a:lnTo>
                  <a:lnTo>
                    <a:pt x="13875" y="1"/>
                  </a:lnTo>
                  <a:lnTo>
                    <a:pt x="10600" y="1"/>
                  </a:lnTo>
                  <a:lnTo>
                    <a:pt x="6827" y="5883"/>
                  </a:lnTo>
                  <a:lnTo>
                    <a:pt x="3219" y="1"/>
                  </a:lnTo>
                  <a:close/>
                </a:path>
              </a:pathLst>
            </a:custGeom>
            <a:solidFill>
              <a:srgbClr val="3334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4"/>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64"/>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CoreOS Fleet</a:t>
            </a:r>
            <a:endParaRPr sz="3500" b="1"/>
          </a:p>
        </p:txBody>
      </p:sp>
      <p:sp>
        <p:nvSpPr>
          <p:cNvPr id="483" name="Google Shape;483;p64"/>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CoreOS Fleet</a:t>
            </a:r>
            <a:endParaRPr/>
          </a:p>
        </p:txBody>
      </p:sp>
      <p:grpSp>
        <p:nvGrpSpPr>
          <p:cNvPr id="484" name="Google Shape;484;p64"/>
          <p:cNvGrpSpPr/>
          <p:nvPr/>
        </p:nvGrpSpPr>
        <p:grpSpPr>
          <a:xfrm>
            <a:off x="496621" y="1741361"/>
            <a:ext cx="8160098" cy="2387961"/>
            <a:chOff x="496625" y="1889725"/>
            <a:chExt cx="6611650" cy="1934825"/>
          </a:xfrm>
        </p:grpSpPr>
        <p:sp>
          <p:nvSpPr>
            <p:cNvPr id="485" name="Google Shape;485;p64"/>
            <p:cNvSpPr/>
            <p:nvPr/>
          </p:nvSpPr>
          <p:spPr>
            <a:xfrm>
              <a:off x="496625" y="1889725"/>
              <a:ext cx="1934100" cy="1934825"/>
            </a:xfrm>
            <a:custGeom>
              <a:avLst/>
              <a:gdLst/>
              <a:ahLst/>
              <a:cxnLst/>
              <a:rect l="l" t="t" r="r" b="b"/>
              <a:pathLst>
                <a:path w="77364" h="77393" extrusionOk="0">
                  <a:moveTo>
                    <a:pt x="38682" y="1"/>
                  </a:moveTo>
                  <a:cubicBezTo>
                    <a:pt x="17339" y="1"/>
                    <a:pt x="0" y="17368"/>
                    <a:pt x="0" y="38711"/>
                  </a:cubicBezTo>
                  <a:cubicBezTo>
                    <a:pt x="0" y="60025"/>
                    <a:pt x="17339" y="77393"/>
                    <a:pt x="38682" y="77393"/>
                  </a:cubicBezTo>
                  <a:cubicBezTo>
                    <a:pt x="60025" y="77393"/>
                    <a:pt x="77364" y="60025"/>
                    <a:pt x="77364" y="38711"/>
                  </a:cubicBezTo>
                  <a:cubicBezTo>
                    <a:pt x="77364" y="17368"/>
                    <a:pt x="60025" y="1"/>
                    <a:pt x="38682" y="1"/>
                  </a:cubicBezTo>
                  <a:close/>
                </a:path>
              </a:pathLst>
            </a:custGeom>
            <a:solidFill>
              <a:srgbClr val="53A3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64"/>
            <p:cNvSpPr/>
            <p:nvPr/>
          </p:nvSpPr>
          <p:spPr>
            <a:xfrm>
              <a:off x="1109400" y="1978300"/>
              <a:ext cx="1232775" cy="1149950"/>
            </a:xfrm>
            <a:custGeom>
              <a:avLst/>
              <a:gdLst/>
              <a:ahLst/>
              <a:cxnLst/>
              <a:rect l="l" t="t" r="r" b="b"/>
              <a:pathLst>
                <a:path w="49311" h="45998" extrusionOk="0">
                  <a:moveTo>
                    <a:pt x="14171" y="0"/>
                  </a:moveTo>
                  <a:cubicBezTo>
                    <a:pt x="7950" y="0"/>
                    <a:pt x="2679" y="9966"/>
                    <a:pt x="778" y="23791"/>
                  </a:cubicBezTo>
                  <a:cubicBezTo>
                    <a:pt x="720" y="24252"/>
                    <a:pt x="663" y="24684"/>
                    <a:pt x="605" y="25145"/>
                  </a:cubicBezTo>
                  <a:cubicBezTo>
                    <a:pt x="346" y="27334"/>
                    <a:pt x="173" y="29580"/>
                    <a:pt x="58" y="31913"/>
                  </a:cubicBezTo>
                  <a:cubicBezTo>
                    <a:pt x="29" y="32979"/>
                    <a:pt x="0" y="34074"/>
                    <a:pt x="0" y="35168"/>
                  </a:cubicBezTo>
                  <a:cubicBezTo>
                    <a:pt x="0" y="36234"/>
                    <a:pt x="29" y="37328"/>
                    <a:pt x="58" y="38394"/>
                  </a:cubicBezTo>
                  <a:cubicBezTo>
                    <a:pt x="173" y="40727"/>
                    <a:pt x="346" y="42973"/>
                    <a:pt x="605" y="45162"/>
                  </a:cubicBezTo>
                  <a:cubicBezTo>
                    <a:pt x="3514" y="45537"/>
                    <a:pt x="6625" y="45796"/>
                    <a:pt x="9879" y="45911"/>
                  </a:cubicBezTo>
                  <a:cubicBezTo>
                    <a:pt x="11291" y="45969"/>
                    <a:pt x="12731" y="45998"/>
                    <a:pt x="14171" y="45998"/>
                  </a:cubicBezTo>
                  <a:cubicBezTo>
                    <a:pt x="15611" y="45998"/>
                    <a:pt x="17051" y="45969"/>
                    <a:pt x="18463" y="45911"/>
                  </a:cubicBezTo>
                  <a:cubicBezTo>
                    <a:pt x="21717" y="45796"/>
                    <a:pt x="24828" y="45537"/>
                    <a:pt x="27766" y="45162"/>
                  </a:cubicBezTo>
                  <a:cubicBezTo>
                    <a:pt x="28083" y="45134"/>
                    <a:pt x="28399" y="45076"/>
                    <a:pt x="28716" y="45018"/>
                  </a:cubicBezTo>
                  <a:cubicBezTo>
                    <a:pt x="40871" y="43319"/>
                    <a:pt x="49310" y="39546"/>
                    <a:pt x="49310" y="35168"/>
                  </a:cubicBezTo>
                  <a:cubicBezTo>
                    <a:pt x="49310" y="15755"/>
                    <a:pt x="33584" y="0"/>
                    <a:pt x="14171" y="0"/>
                  </a:cubicBezTo>
                  <a:close/>
                </a:path>
              </a:pathLst>
            </a:custGeom>
            <a:solidFill>
              <a:srgbClr val="F16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64"/>
            <p:cNvSpPr/>
            <p:nvPr/>
          </p:nvSpPr>
          <p:spPr>
            <a:xfrm>
              <a:off x="1328300" y="2417525"/>
              <a:ext cx="574625" cy="575350"/>
            </a:xfrm>
            <a:custGeom>
              <a:avLst/>
              <a:gdLst/>
              <a:ahLst/>
              <a:cxnLst/>
              <a:rect l="l" t="t" r="r" b="b"/>
              <a:pathLst>
                <a:path w="22985" h="23014" extrusionOk="0">
                  <a:moveTo>
                    <a:pt x="5415" y="1"/>
                  </a:moveTo>
                  <a:cubicBezTo>
                    <a:pt x="3687" y="1"/>
                    <a:pt x="2131" y="2679"/>
                    <a:pt x="1123" y="6827"/>
                  </a:cubicBezTo>
                  <a:cubicBezTo>
                    <a:pt x="749" y="8469"/>
                    <a:pt x="432" y="10370"/>
                    <a:pt x="230" y="12415"/>
                  </a:cubicBezTo>
                  <a:cubicBezTo>
                    <a:pt x="86" y="14028"/>
                    <a:pt x="0" y="15784"/>
                    <a:pt x="0" y="17599"/>
                  </a:cubicBezTo>
                  <a:cubicBezTo>
                    <a:pt x="0" y="19385"/>
                    <a:pt x="86" y="21142"/>
                    <a:pt x="230" y="22755"/>
                  </a:cubicBezTo>
                  <a:cubicBezTo>
                    <a:pt x="1872" y="22927"/>
                    <a:pt x="3600" y="23014"/>
                    <a:pt x="5415" y="23014"/>
                  </a:cubicBezTo>
                  <a:cubicBezTo>
                    <a:pt x="7229" y="23014"/>
                    <a:pt x="8958" y="22927"/>
                    <a:pt x="10599" y="22755"/>
                  </a:cubicBezTo>
                  <a:cubicBezTo>
                    <a:pt x="14200" y="22438"/>
                    <a:pt x="17310" y="21747"/>
                    <a:pt x="19528" y="20825"/>
                  </a:cubicBezTo>
                  <a:cubicBezTo>
                    <a:pt x="21688" y="19932"/>
                    <a:pt x="22984" y="18809"/>
                    <a:pt x="22984" y="17599"/>
                  </a:cubicBezTo>
                  <a:cubicBezTo>
                    <a:pt x="22984" y="13912"/>
                    <a:pt x="21861" y="10514"/>
                    <a:pt x="19960" y="7720"/>
                  </a:cubicBezTo>
                  <a:cubicBezTo>
                    <a:pt x="19615" y="7201"/>
                    <a:pt x="19211" y="6712"/>
                    <a:pt x="18808" y="6222"/>
                  </a:cubicBezTo>
                  <a:cubicBezTo>
                    <a:pt x="15582" y="2420"/>
                    <a:pt x="10801" y="1"/>
                    <a:pt x="54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64"/>
            <p:cNvSpPr/>
            <p:nvPr/>
          </p:nvSpPr>
          <p:spPr>
            <a:xfrm>
              <a:off x="2914600" y="2380800"/>
              <a:ext cx="709275" cy="959875"/>
            </a:xfrm>
            <a:custGeom>
              <a:avLst/>
              <a:gdLst/>
              <a:ahLst/>
              <a:cxnLst/>
              <a:rect l="l" t="t" r="r" b="b"/>
              <a:pathLst>
                <a:path w="28371" h="38395" extrusionOk="0">
                  <a:moveTo>
                    <a:pt x="17109" y="1"/>
                  </a:moveTo>
                  <a:cubicBezTo>
                    <a:pt x="7604" y="1"/>
                    <a:pt x="0" y="7173"/>
                    <a:pt x="0" y="19298"/>
                  </a:cubicBezTo>
                  <a:cubicBezTo>
                    <a:pt x="0" y="31597"/>
                    <a:pt x="7431" y="38394"/>
                    <a:pt x="16821" y="38394"/>
                  </a:cubicBezTo>
                  <a:cubicBezTo>
                    <a:pt x="21544" y="38394"/>
                    <a:pt x="25375" y="36465"/>
                    <a:pt x="28371" y="33008"/>
                  </a:cubicBezTo>
                  <a:lnTo>
                    <a:pt x="24770" y="29005"/>
                  </a:lnTo>
                  <a:cubicBezTo>
                    <a:pt x="22668" y="31309"/>
                    <a:pt x="20219" y="32692"/>
                    <a:pt x="16936" y="32692"/>
                  </a:cubicBezTo>
                  <a:cubicBezTo>
                    <a:pt x="10772" y="32692"/>
                    <a:pt x="6740" y="27594"/>
                    <a:pt x="6740" y="19126"/>
                  </a:cubicBezTo>
                  <a:cubicBezTo>
                    <a:pt x="6740" y="10802"/>
                    <a:pt x="11118" y="5704"/>
                    <a:pt x="17166" y="5704"/>
                  </a:cubicBezTo>
                  <a:cubicBezTo>
                    <a:pt x="19989" y="5704"/>
                    <a:pt x="22092" y="6913"/>
                    <a:pt x="24021" y="8786"/>
                  </a:cubicBezTo>
                  <a:lnTo>
                    <a:pt x="27650" y="4696"/>
                  </a:lnTo>
                  <a:cubicBezTo>
                    <a:pt x="25317" y="2190"/>
                    <a:pt x="21631" y="1"/>
                    <a:pt x="17109"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64"/>
            <p:cNvSpPr/>
            <p:nvPr/>
          </p:nvSpPr>
          <p:spPr>
            <a:xfrm>
              <a:off x="3661300" y="2611225"/>
              <a:ext cx="661025" cy="729450"/>
            </a:xfrm>
            <a:custGeom>
              <a:avLst/>
              <a:gdLst/>
              <a:ahLst/>
              <a:cxnLst/>
              <a:rect l="l" t="t" r="r" b="b"/>
              <a:pathLst>
                <a:path w="26441" h="29178" extrusionOk="0">
                  <a:moveTo>
                    <a:pt x="13192" y="5329"/>
                  </a:moveTo>
                  <a:cubicBezTo>
                    <a:pt x="17282" y="5329"/>
                    <a:pt x="19759" y="9016"/>
                    <a:pt x="19759" y="14632"/>
                  </a:cubicBezTo>
                  <a:cubicBezTo>
                    <a:pt x="19759" y="20162"/>
                    <a:pt x="17282" y="23849"/>
                    <a:pt x="13192" y="23849"/>
                  </a:cubicBezTo>
                  <a:cubicBezTo>
                    <a:pt x="9102" y="23849"/>
                    <a:pt x="6682" y="20162"/>
                    <a:pt x="6682" y="14632"/>
                  </a:cubicBezTo>
                  <a:cubicBezTo>
                    <a:pt x="6682" y="9016"/>
                    <a:pt x="9102" y="5329"/>
                    <a:pt x="13192" y="5329"/>
                  </a:cubicBezTo>
                  <a:close/>
                  <a:moveTo>
                    <a:pt x="13192" y="1"/>
                  </a:moveTo>
                  <a:cubicBezTo>
                    <a:pt x="6279" y="1"/>
                    <a:pt x="0" y="5329"/>
                    <a:pt x="0" y="14632"/>
                  </a:cubicBezTo>
                  <a:cubicBezTo>
                    <a:pt x="0" y="23849"/>
                    <a:pt x="6279" y="29177"/>
                    <a:pt x="13192" y="29177"/>
                  </a:cubicBezTo>
                  <a:cubicBezTo>
                    <a:pt x="20162" y="29177"/>
                    <a:pt x="26441" y="23849"/>
                    <a:pt x="26441" y="14632"/>
                  </a:cubicBezTo>
                  <a:cubicBezTo>
                    <a:pt x="26441" y="5329"/>
                    <a:pt x="20162" y="1"/>
                    <a:pt x="13192"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4"/>
            <p:cNvSpPr/>
            <p:nvPr/>
          </p:nvSpPr>
          <p:spPr>
            <a:xfrm>
              <a:off x="4376325" y="2611225"/>
              <a:ext cx="427725" cy="712875"/>
            </a:xfrm>
            <a:custGeom>
              <a:avLst/>
              <a:gdLst/>
              <a:ahLst/>
              <a:cxnLst/>
              <a:rect l="l" t="t" r="r" b="b"/>
              <a:pathLst>
                <a:path w="17109" h="28515" extrusionOk="0">
                  <a:moveTo>
                    <a:pt x="13941" y="1"/>
                  </a:moveTo>
                  <a:cubicBezTo>
                    <a:pt x="11003" y="1"/>
                    <a:pt x="8036" y="1988"/>
                    <a:pt x="6078" y="5617"/>
                  </a:cubicBezTo>
                  <a:lnTo>
                    <a:pt x="5847" y="5617"/>
                  </a:lnTo>
                  <a:lnTo>
                    <a:pt x="5386" y="692"/>
                  </a:lnTo>
                  <a:lnTo>
                    <a:pt x="0" y="692"/>
                  </a:lnTo>
                  <a:lnTo>
                    <a:pt x="0" y="28515"/>
                  </a:lnTo>
                  <a:lnTo>
                    <a:pt x="6510" y="28515"/>
                  </a:lnTo>
                  <a:lnTo>
                    <a:pt x="6510" y="11522"/>
                  </a:lnTo>
                  <a:cubicBezTo>
                    <a:pt x="8209" y="7316"/>
                    <a:pt x="10888" y="5790"/>
                    <a:pt x="13077" y="5790"/>
                  </a:cubicBezTo>
                  <a:cubicBezTo>
                    <a:pt x="14286" y="5790"/>
                    <a:pt x="15006" y="5963"/>
                    <a:pt x="15986" y="6251"/>
                  </a:cubicBezTo>
                  <a:lnTo>
                    <a:pt x="17109" y="577"/>
                  </a:lnTo>
                  <a:cubicBezTo>
                    <a:pt x="16274" y="173"/>
                    <a:pt x="15352" y="1"/>
                    <a:pt x="13941"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4"/>
            <p:cNvSpPr/>
            <p:nvPr/>
          </p:nvSpPr>
          <p:spPr>
            <a:xfrm>
              <a:off x="4788925" y="2611225"/>
              <a:ext cx="607025" cy="729450"/>
            </a:xfrm>
            <a:custGeom>
              <a:avLst/>
              <a:gdLst/>
              <a:ahLst/>
              <a:cxnLst/>
              <a:rect l="l" t="t" r="r" b="b"/>
              <a:pathLst>
                <a:path w="24281" h="29178" extrusionOk="0">
                  <a:moveTo>
                    <a:pt x="12961" y="5041"/>
                  </a:moveTo>
                  <a:cubicBezTo>
                    <a:pt x="16763" y="5041"/>
                    <a:pt x="18635" y="7720"/>
                    <a:pt x="18635" y="12126"/>
                  </a:cubicBezTo>
                  <a:lnTo>
                    <a:pt x="6279" y="12126"/>
                  </a:lnTo>
                  <a:cubicBezTo>
                    <a:pt x="6826" y="7489"/>
                    <a:pt x="9678" y="5041"/>
                    <a:pt x="12961" y="5041"/>
                  </a:cubicBezTo>
                  <a:close/>
                  <a:moveTo>
                    <a:pt x="12788" y="1"/>
                  </a:moveTo>
                  <a:cubicBezTo>
                    <a:pt x="6279" y="1"/>
                    <a:pt x="0" y="5559"/>
                    <a:pt x="0" y="14632"/>
                  </a:cubicBezTo>
                  <a:cubicBezTo>
                    <a:pt x="0" y="23791"/>
                    <a:pt x="5991" y="29177"/>
                    <a:pt x="13710" y="29177"/>
                  </a:cubicBezTo>
                  <a:cubicBezTo>
                    <a:pt x="17195" y="29177"/>
                    <a:pt x="20536" y="27939"/>
                    <a:pt x="23215" y="26182"/>
                  </a:cubicBezTo>
                  <a:lnTo>
                    <a:pt x="20997" y="22092"/>
                  </a:lnTo>
                  <a:cubicBezTo>
                    <a:pt x="18952" y="23417"/>
                    <a:pt x="16936" y="24137"/>
                    <a:pt x="14545" y="24137"/>
                  </a:cubicBezTo>
                  <a:cubicBezTo>
                    <a:pt x="10081" y="24137"/>
                    <a:pt x="6884" y="21314"/>
                    <a:pt x="6337" y="16274"/>
                  </a:cubicBezTo>
                  <a:lnTo>
                    <a:pt x="23993" y="16274"/>
                  </a:lnTo>
                  <a:cubicBezTo>
                    <a:pt x="24165" y="15583"/>
                    <a:pt x="24281" y="14459"/>
                    <a:pt x="24281" y="13221"/>
                  </a:cubicBezTo>
                  <a:cubicBezTo>
                    <a:pt x="24281" y="5444"/>
                    <a:pt x="20335" y="1"/>
                    <a:pt x="12788" y="1"/>
                  </a:cubicBezTo>
                  <a:close/>
                </a:path>
              </a:pathLst>
            </a:custGeom>
            <a:solidFill>
              <a:srgbClr val="231F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4"/>
            <p:cNvSpPr/>
            <p:nvPr/>
          </p:nvSpPr>
          <p:spPr>
            <a:xfrm>
              <a:off x="5644350" y="2373600"/>
              <a:ext cx="769050" cy="967075"/>
            </a:xfrm>
            <a:custGeom>
              <a:avLst/>
              <a:gdLst/>
              <a:ahLst/>
              <a:cxnLst/>
              <a:rect l="l" t="t" r="r" b="b"/>
              <a:pathLst>
                <a:path w="30762" h="38683" extrusionOk="0">
                  <a:moveTo>
                    <a:pt x="15410" y="2363"/>
                  </a:moveTo>
                  <a:cubicBezTo>
                    <a:pt x="22927" y="2363"/>
                    <a:pt x="28025" y="8901"/>
                    <a:pt x="28025" y="19212"/>
                  </a:cubicBezTo>
                  <a:cubicBezTo>
                    <a:pt x="28025" y="29581"/>
                    <a:pt x="22927" y="36321"/>
                    <a:pt x="15410" y="36321"/>
                  </a:cubicBezTo>
                  <a:cubicBezTo>
                    <a:pt x="7806" y="36321"/>
                    <a:pt x="2708" y="29581"/>
                    <a:pt x="2708" y="19212"/>
                  </a:cubicBezTo>
                  <a:cubicBezTo>
                    <a:pt x="2708" y="8901"/>
                    <a:pt x="7806" y="2363"/>
                    <a:pt x="15410" y="2363"/>
                  </a:cubicBezTo>
                  <a:close/>
                  <a:moveTo>
                    <a:pt x="15410" y="1"/>
                  </a:moveTo>
                  <a:cubicBezTo>
                    <a:pt x="6395" y="1"/>
                    <a:pt x="0" y="7403"/>
                    <a:pt x="0" y="19212"/>
                  </a:cubicBezTo>
                  <a:cubicBezTo>
                    <a:pt x="0" y="31050"/>
                    <a:pt x="6395" y="38682"/>
                    <a:pt x="15410" y="38682"/>
                  </a:cubicBezTo>
                  <a:cubicBezTo>
                    <a:pt x="24339" y="38682"/>
                    <a:pt x="30762" y="31050"/>
                    <a:pt x="30762" y="19212"/>
                  </a:cubicBezTo>
                  <a:cubicBezTo>
                    <a:pt x="30762" y="7403"/>
                    <a:pt x="24339" y="1"/>
                    <a:pt x="15410" y="1"/>
                  </a:cubicBezTo>
                  <a:close/>
                </a:path>
              </a:pathLst>
            </a:custGeom>
            <a:solidFill>
              <a:srgbClr val="F16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4"/>
            <p:cNvSpPr/>
            <p:nvPr/>
          </p:nvSpPr>
          <p:spPr>
            <a:xfrm>
              <a:off x="6495475" y="2373600"/>
              <a:ext cx="612800" cy="967075"/>
            </a:xfrm>
            <a:custGeom>
              <a:avLst/>
              <a:gdLst/>
              <a:ahLst/>
              <a:cxnLst/>
              <a:rect l="l" t="t" r="r" b="b"/>
              <a:pathLst>
                <a:path w="24512" h="38683" extrusionOk="0">
                  <a:moveTo>
                    <a:pt x="12788" y="1"/>
                  </a:moveTo>
                  <a:cubicBezTo>
                    <a:pt x="6625" y="1"/>
                    <a:pt x="1987" y="3803"/>
                    <a:pt x="1987" y="9160"/>
                  </a:cubicBezTo>
                  <a:cubicBezTo>
                    <a:pt x="1987" y="14719"/>
                    <a:pt x="6279" y="17052"/>
                    <a:pt x="9505" y="18463"/>
                  </a:cubicBezTo>
                  <a:lnTo>
                    <a:pt x="15179" y="21027"/>
                  </a:lnTo>
                  <a:cubicBezTo>
                    <a:pt x="18866" y="22668"/>
                    <a:pt x="21919" y="24195"/>
                    <a:pt x="21919" y="28832"/>
                  </a:cubicBezTo>
                  <a:cubicBezTo>
                    <a:pt x="21919" y="33239"/>
                    <a:pt x="18290" y="36321"/>
                    <a:pt x="12616" y="36321"/>
                  </a:cubicBezTo>
                  <a:cubicBezTo>
                    <a:pt x="8266" y="36321"/>
                    <a:pt x="4349" y="34333"/>
                    <a:pt x="1642" y="31280"/>
                  </a:cubicBezTo>
                  <a:lnTo>
                    <a:pt x="0" y="33095"/>
                  </a:lnTo>
                  <a:cubicBezTo>
                    <a:pt x="2938" y="36378"/>
                    <a:pt x="7143" y="38682"/>
                    <a:pt x="12558" y="38682"/>
                  </a:cubicBezTo>
                  <a:cubicBezTo>
                    <a:pt x="19816" y="38682"/>
                    <a:pt x="24511" y="34391"/>
                    <a:pt x="24511" y="28659"/>
                  </a:cubicBezTo>
                  <a:cubicBezTo>
                    <a:pt x="24511" y="22928"/>
                    <a:pt x="20853" y="20623"/>
                    <a:pt x="16706" y="18751"/>
                  </a:cubicBezTo>
                  <a:lnTo>
                    <a:pt x="11031" y="16245"/>
                  </a:lnTo>
                  <a:cubicBezTo>
                    <a:pt x="8324" y="15007"/>
                    <a:pt x="4580" y="13365"/>
                    <a:pt x="4580" y="9074"/>
                  </a:cubicBezTo>
                  <a:cubicBezTo>
                    <a:pt x="4580" y="4984"/>
                    <a:pt x="7863" y="2363"/>
                    <a:pt x="12788" y="2363"/>
                  </a:cubicBezTo>
                  <a:cubicBezTo>
                    <a:pt x="16533" y="2363"/>
                    <a:pt x="19528" y="3918"/>
                    <a:pt x="21688" y="6222"/>
                  </a:cubicBezTo>
                  <a:lnTo>
                    <a:pt x="23215" y="4465"/>
                  </a:lnTo>
                  <a:cubicBezTo>
                    <a:pt x="20940" y="2046"/>
                    <a:pt x="17339" y="1"/>
                    <a:pt x="12788" y="1"/>
                  </a:cubicBezTo>
                  <a:close/>
                </a:path>
              </a:pathLst>
            </a:custGeom>
            <a:solidFill>
              <a:srgbClr val="53A4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65"/>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65"/>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Docker Swarm</a:t>
            </a:r>
            <a:endParaRPr sz="3500" b="1"/>
          </a:p>
        </p:txBody>
      </p:sp>
      <p:grpSp>
        <p:nvGrpSpPr>
          <p:cNvPr id="500" name="Google Shape;500;p65"/>
          <p:cNvGrpSpPr/>
          <p:nvPr/>
        </p:nvGrpSpPr>
        <p:grpSpPr>
          <a:xfrm>
            <a:off x="3503139" y="1307228"/>
            <a:ext cx="2137723" cy="3151520"/>
            <a:chOff x="2099625" y="339550"/>
            <a:chExt cx="3401850" cy="5015150"/>
          </a:xfrm>
        </p:grpSpPr>
        <p:sp>
          <p:nvSpPr>
            <p:cNvPr id="501" name="Google Shape;501;p65"/>
            <p:cNvSpPr/>
            <p:nvPr/>
          </p:nvSpPr>
          <p:spPr>
            <a:xfrm>
              <a:off x="4035075" y="2387625"/>
              <a:ext cx="929150" cy="649375"/>
            </a:xfrm>
            <a:custGeom>
              <a:avLst/>
              <a:gdLst/>
              <a:ahLst/>
              <a:cxnLst/>
              <a:rect l="l" t="t" r="r" b="b"/>
              <a:pathLst>
                <a:path w="37166" h="25975" extrusionOk="0">
                  <a:moveTo>
                    <a:pt x="25" y="1"/>
                  </a:moveTo>
                  <a:cubicBezTo>
                    <a:pt x="15" y="1"/>
                    <a:pt x="1" y="15"/>
                    <a:pt x="1" y="15"/>
                  </a:cubicBezTo>
                  <a:lnTo>
                    <a:pt x="34" y="15"/>
                  </a:lnTo>
                  <a:cubicBezTo>
                    <a:pt x="34" y="4"/>
                    <a:pt x="30" y="1"/>
                    <a:pt x="25" y="1"/>
                  </a:cubicBezTo>
                  <a:close/>
                  <a:moveTo>
                    <a:pt x="37001" y="25679"/>
                  </a:moveTo>
                  <a:cubicBezTo>
                    <a:pt x="37067" y="25778"/>
                    <a:pt x="37067" y="25909"/>
                    <a:pt x="37100" y="25975"/>
                  </a:cubicBezTo>
                  <a:cubicBezTo>
                    <a:pt x="37133" y="25909"/>
                    <a:pt x="37133" y="25778"/>
                    <a:pt x="37165" y="25679"/>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5"/>
            <p:cNvSpPr/>
            <p:nvPr/>
          </p:nvSpPr>
          <p:spPr>
            <a:xfrm>
              <a:off x="2767500" y="406725"/>
              <a:ext cx="2182750" cy="800775"/>
            </a:xfrm>
            <a:custGeom>
              <a:avLst/>
              <a:gdLst/>
              <a:ahLst/>
              <a:cxnLst/>
              <a:rect l="l" t="t" r="r" b="b"/>
              <a:pathLst>
                <a:path w="87310" h="32031" extrusionOk="0">
                  <a:moveTo>
                    <a:pt x="43254" y="7413"/>
                  </a:moveTo>
                  <a:cubicBezTo>
                    <a:pt x="43956" y="7413"/>
                    <a:pt x="44673" y="7540"/>
                    <a:pt x="45380" y="7813"/>
                  </a:cubicBezTo>
                  <a:cubicBezTo>
                    <a:pt x="46136" y="8109"/>
                    <a:pt x="46958" y="8536"/>
                    <a:pt x="46563" y="9555"/>
                  </a:cubicBezTo>
                  <a:cubicBezTo>
                    <a:pt x="46383" y="9982"/>
                    <a:pt x="46103" y="10113"/>
                    <a:pt x="45783" y="10113"/>
                  </a:cubicBezTo>
                  <a:cubicBezTo>
                    <a:pt x="45462" y="10113"/>
                    <a:pt x="45101" y="9982"/>
                    <a:pt x="44756" y="9883"/>
                  </a:cubicBezTo>
                  <a:cubicBezTo>
                    <a:pt x="44132" y="9688"/>
                    <a:pt x="43563" y="9592"/>
                    <a:pt x="43042" y="9592"/>
                  </a:cubicBezTo>
                  <a:cubicBezTo>
                    <a:pt x="41807" y="9592"/>
                    <a:pt x="40843" y="10135"/>
                    <a:pt x="40057" y="11198"/>
                  </a:cubicBezTo>
                  <a:cubicBezTo>
                    <a:pt x="39005" y="12709"/>
                    <a:pt x="38973" y="14549"/>
                    <a:pt x="40024" y="15962"/>
                  </a:cubicBezTo>
                  <a:cubicBezTo>
                    <a:pt x="40814" y="17008"/>
                    <a:pt x="41965" y="17577"/>
                    <a:pt x="43245" y="17577"/>
                  </a:cubicBezTo>
                  <a:cubicBezTo>
                    <a:pt x="43776" y="17577"/>
                    <a:pt x="44329" y="17479"/>
                    <a:pt x="44887" y="17277"/>
                  </a:cubicBezTo>
                  <a:cubicBezTo>
                    <a:pt x="45258" y="17142"/>
                    <a:pt x="45646" y="16973"/>
                    <a:pt x="45985" y="16973"/>
                  </a:cubicBezTo>
                  <a:cubicBezTo>
                    <a:pt x="46307" y="16973"/>
                    <a:pt x="46584" y="17125"/>
                    <a:pt x="46760" y="17605"/>
                  </a:cubicBezTo>
                  <a:cubicBezTo>
                    <a:pt x="47122" y="18591"/>
                    <a:pt x="46366" y="19051"/>
                    <a:pt x="45577" y="19314"/>
                  </a:cubicBezTo>
                  <a:cubicBezTo>
                    <a:pt x="44760" y="19622"/>
                    <a:pt x="43948" y="19767"/>
                    <a:pt x="43169" y="19767"/>
                  </a:cubicBezTo>
                  <a:cubicBezTo>
                    <a:pt x="39883" y="19767"/>
                    <a:pt x="37198" y="17191"/>
                    <a:pt x="37198" y="13498"/>
                  </a:cubicBezTo>
                  <a:cubicBezTo>
                    <a:pt x="37225" y="10025"/>
                    <a:pt x="40075" y="7413"/>
                    <a:pt x="43254" y="7413"/>
                  </a:cubicBezTo>
                  <a:close/>
                  <a:moveTo>
                    <a:pt x="50696" y="3737"/>
                  </a:moveTo>
                  <a:cubicBezTo>
                    <a:pt x="50720" y="3737"/>
                    <a:pt x="50745" y="3737"/>
                    <a:pt x="50769" y="3738"/>
                  </a:cubicBezTo>
                  <a:cubicBezTo>
                    <a:pt x="51492" y="3804"/>
                    <a:pt x="51788" y="4297"/>
                    <a:pt x="51689" y="4987"/>
                  </a:cubicBezTo>
                  <a:cubicBezTo>
                    <a:pt x="51492" y="6926"/>
                    <a:pt x="51328" y="8897"/>
                    <a:pt x="51065" y="11066"/>
                  </a:cubicBezTo>
                  <a:cubicBezTo>
                    <a:pt x="52215" y="10146"/>
                    <a:pt x="53201" y="9390"/>
                    <a:pt x="54220" y="8569"/>
                  </a:cubicBezTo>
                  <a:cubicBezTo>
                    <a:pt x="54579" y="8289"/>
                    <a:pt x="54963" y="8046"/>
                    <a:pt x="55349" y="8046"/>
                  </a:cubicBezTo>
                  <a:cubicBezTo>
                    <a:pt x="55598" y="8046"/>
                    <a:pt x="55848" y="8147"/>
                    <a:pt x="56093" y="8405"/>
                  </a:cubicBezTo>
                  <a:cubicBezTo>
                    <a:pt x="56684" y="9095"/>
                    <a:pt x="56158" y="9653"/>
                    <a:pt x="55633" y="10146"/>
                  </a:cubicBezTo>
                  <a:cubicBezTo>
                    <a:pt x="54483" y="11099"/>
                    <a:pt x="53365" y="12118"/>
                    <a:pt x="52182" y="13005"/>
                  </a:cubicBezTo>
                  <a:cubicBezTo>
                    <a:pt x="51394" y="13564"/>
                    <a:pt x="51492" y="13925"/>
                    <a:pt x="52051" y="14582"/>
                  </a:cubicBezTo>
                  <a:cubicBezTo>
                    <a:pt x="53037" y="15700"/>
                    <a:pt x="53957" y="16883"/>
                    <a:pt x="54877" y="18098"/>
                  </a:cubicBezTo>
                  <a:cubicBezTo>
                    <a:pt x="55337" y="18624"/>
                    <a:pt x="55600" y="19281"/>
                    <a:pt x="55008" y="19807"/>
                  </a:cubicBezTo>
                  <a:cubicBezTo>
                    <a:pt x="54773" y="20020"/>
                    <a:pt x="54550" y="20107"/>
                    <a:pt x="54338" y="20107"/>
                  </a:cubicBezTo>
                  <a:cubicBezTo>
                    <a:pt x="53927" y="20107"/>
                    <a:pt x="53559" y="19781"/>
                    <a:pt x="53234" y="19413"/>
                  </a:cubicBezTo>
                  <a:cubicBezTo>
                    <a:pt x="52412" y="18460"/>
                    <a:pt x="51657" y="17474"/>
                    <a:pt x="50605" y="16225"/>
                  </a:cubicBezTo>
                  <a:cubicBezTo>
                    <a:pt x="50539" y="17277"/>
                    <a:pt x="50507" y="17934"/>
                    <a:pt x="50375" y="18591"/>
                  </a:cubicBezTo>
                  <a:cubicBezTo>
                    <a:pt x="50261" y="19164"/>
                    <a:pt x="49972" y="19537"/>
                    <a:pt x="49400" y="19537"/>
                  </a:cubicBezTo>
                  <a:cubicBezTo>
                    <a:pt x="49315" y="19537"/>
                    <a:pt x="49224" y="19528"/>
                    <a:pt x="49126" y="19511"/>
                  </a:cubicBezTo>
                  <a:cubicBezTo>
                    <a:pt x="48469" y="19413"/>
                    <a:pt x="48239" y="18986"/>
                    <a:pt x="48305" y="18361"/>
                  </a:cubicBezTo>
                  <a:cubicBezTo>
                    <a:pt x="48732" y="13827"/>
                    <a:pt x="49225" y="9325"/>
                    <a:pt x="49685" y="4823"/>
                  </a:cubicBezTo>
                  <a:cubicBezTo>
                    <a:pt x="49748" y="4158"/>
                    <a:pt x="50056" y="3737"/>
                    <a:pt x="50696" y="3737"/>
                  </a:cubicBezTo>
                  <a:close/>
                  <a:moveTo>
                    <a:pt x="62857" y="8950"/>
                  </a:moveTo>
                  <a:cubicBezTo>
                    <a:pt x="65408" y="8950"/>
                    <a:pt x="67773" y="10495"/>
                    <a:pt x="68612" y="12874"/>
                  </a:cubicBezTo>
                  <a:cubicBezTo>
                    <a:pt x="69072" y="14122"/>
                    <a:pt x="68810" y="14845"/>
                    <a:pt x="67495" y="15338"/>
                  </a:cubicBezTo>
                  <a:cubicBezTo>
                    <a:pt x="65326" y="16160"/>
                    <a:pt x="63191" y="17113"/>
                    <a:pt x="61022" y="18000"/>
                  </a:cubicBezTo>
                  <a:cubicBezTo>
                    <a:pt x="60923" y="18066"/>
                    <a:pt x="60857" y="18131"/>
                    <a:pt x="60595" y="18263"/>
                  </a:cubicBezTo>
                  <a:cubicBezTo>
                    <a:pt x="61326" y="18838"/>
                    <a:pt x="62121" y="19018"/>
                    <a:pt x="62927" y="19018"/>
                  </a:cubicBezTo>
                  <a:cubicBezTo>
                    <a:pt x="63135" y="19018"/>
                    <a:pt x="63344" y="19006"/>
                    <a:pt x="63552" y="18986"/>
                  </a:cubicBezTo>
                  <a:cubicBezTo>
                    <a:pt x="63617" y="18982"/>
                    <a:pt x="63681" y="18980"/>
                    <a:pt x="63745" y="18980"/>
                  </a:cubicBezTo>
                  <a:cubicBezTo>
                    <a:pt x="64300" y="18980"/>
                    <a:pt x="64807" y="19130"/>
                    <a:pt x="64866" y="19807"/>
                  </a:cubicBezTo>
                  <a:cubicBezTo>
                    <a:pt x="64998" y="20629"/>
                    <a:pt x="64472" y="20891"/>
                    <a:pt x="63716" y="21056"/>
                  </a:cubicBezTo>
                  <a:cubicBezTo>
                    <a:pt x="63367" y="21134"/>
                    <a:pt x="63014" y="21171"/>
                    <a:pt x="62663" y="21171"/>
                  </a:cubicBezTo>
                  <a:cubicBezTo>
                    <a:pt x="60047" y="21171"/>
                    <a:pt x="57523" y="19098"/>
                    <a:pt x="56914" y="16258"/>
                  </a:cubicBezTo>
                  <a:cubicBezTo>
                    <a:pt x="56224" y="13005"/>
                    <a:pt x="58261" y="9785"/>
                    <a:pt x="61515" y="9095"/>
                  </a:cubicBezTo>
                  <a:cubicBezTo>
                    <a:pt x="61963" y="8997"/>
                    <a:pt x="62413" y="8950"/>
                    <a:pt x="62857" y="8950"/>
                  </a:cubicBezTo>
                  <a:close/>
                  <a:moveTo>
                    <a:pt x="29640" y="9095"/>
                  </a:moveTo>
                  <a:cubicBezTo>
                    <a:pt x="33124" y="9095"/>
                    <a:pt x="35719" y="11723"/>
                    <a:pt x="35719" y="15338"/>
                  </a:cubicBezTo>
                  <a:cubicBezTo>
                    <a:pt x="35719" y="18788"/>
                    <a:pt x="33124" y="21286"/>
                    <a:pt x="29575" y="21286"/>
                  </a:cubicBezTo>
                  <a:cubicBezTo>
                    <a:pt x="26190" y="21286"/>
                    <a:pt x="23594" y="18657"/>
                    <a:pt x="23561" y="15174"/>
                  </a:cubicBezTo>
                  <a:cubicBezTo>
                    <a:pt x="23528" y="11756"/>
                    <a:pt x="26190" y="9128"/>
                    <a:pt x="29640" y="9095"/>
                  </a:cubicBezTo>
                  <a:close/>
                  <a:moveTo>
                    <a:pt x="75570" y="11743"/>
                  </a:moveTo>
                  <a:cubicBezTo>
                    <a:pt x="75694" y="11743"/>
                    <a:pt x="75817" y="11747"/>
                    <a:pt x="75940" y="11756"/>
                  </a:cubicBezTo>
                  <a:cubicBezTo>
                    <a:pt x="76696" y="11855"/>
                    <a:pt x="77879" y="11723"/>
                    <a:pt x="77813" y="13005"/>
                  </a:cubicBezTo>
                  <a:cubicBezTo>
                    <a:pt x="77770" y="13765"/>
                    <a:pt x="77324" y="13908"/>
                    <a:pt x="76790" y="13908"/>
                  </a:cubicBezTo>
                  <a:cubicBezTo>
                    <a:pt x="76516" y="13908"/>
                    <a:pt x="76219" y="13871"/>
                    <a:pt x="75940" y="13859"/>
                  </a:cubicBezTo>
                  <a:cubicBezTo>
                    <a:pt x="75911" y="13859"/>
                    <a:pt x="75883" y="13859"/>
                    <a:pt x="75854" y="13859"/>
                  </a:cubicBezTo>
                  <a:cubicBezTo>
                    <a:pt x="73828" y="13859"/>
                    <a:pt x="72352" y="15005"/>
                    <a:pt x="71866" y="16981"/>
                  </a:cubicBezTo>
                  <a:cubicBezTo>
                    <a:pt x="71504" y="18493"/>
                    <a:pt x="71208" y="20037"/>
                    <a:pt x="70880" y="21516"/>
                  </a:cubicBezTo>
                  <a:cubicBezTo>
                    <a:pt x="70742" y="22123"/>
                    <a:pt x="70534" y="22662"/>
                    <a:pt x="69905" y="22662"/>
                  </a:cubicBezTo>
                  <a:cubicBezTo>
                    <a:pt x="69786" y="22662"/>
                    <a:pt x="69652" y="22642"/>
                    <a:pt x="69500" y="22600"/>
                  </a:cubicBezTo>
                  <a:cubicBezTo>
                    <a:pt x="68678" y="22403"/>
                    <a:pt x="68678" y="21779"/>
                    <a:pt x="68842" y="21089"/>
                  </a:cubicBezTo>
                  <a:cubicBezTo>
                    <a:pt x="69237" y="19446"/>
                    <a:pt x="69500" y="17770"/>
                    <a:pt x="69927" y="16127"/>
                  </a:cubicBezTo>
                  <a:cubicBezTo>
                    <a:pt x="70585" y="13621"/>
                    <a:pt x="73063" y="11743"/>
                    <a:pt x="75570" y="11743"/>
                  </a:cubicBezTo>
                  <a:close/>
                  <a:moveTo>
                    <a:pt x="18690" y="7399"/>
                  </a:moveTo>
                  <a:cubicBezTo>
                    <a:pt x="19217" y="7399"/>
                    <a:pt x="19489" y="7758"/>
                    <a:pt x="19651" y="8405"/>
                  </a:cubicBezTo>
                  <a:cubicBezTo>
                    <a:pt x="20440" y="11428"/>
                    <a:pt x="21392" y="14451"/>
                    <a:pt x="22050" y="17507"/>
                  </a:cubicBezTo>
                  <a:cubicBezTo>
                    <a:pt x="22740" y="20727"/>
                    <a:pt x="20275" y="23717"/>
                    <a:pt x="16628" y="24342"/>
                  </a:cubicBezTo>
                  <a:cubicBezTo>
                    <a:pt x="16344" y="24391"/>
                    <a:pt x="16060" y="24415"/>
                    <a:pt x="15777" y="24415"/>
                  </a:cubicBezTo>
                  <a:cubicBezTo>
                    <a:pt x="13053" y="24415"/>
                    <a:pt x="10496" y="22193"/>
                    <a:pt x="9990" y="19216"/>
                  </a:cubicBezTo>
                  <a:cubicBezTo>
                    <a:pt x="9431" y="15831"/>
                    <a:pt x="11633" y="12808"/>
                    <a:pt x="15018" y="12249"/>
                  </a:cubicBezTo>
                  <a:cubicBezTo>
                    <a:pt x="15331" y="12197"/>
                    <a:pt x="15639" y="12173"/>
                    <a:pt x="15948" y="12173"/>
                  </a:cubicBezTo>
                  <a:cubicBezTo>
                    <a:pt x="16808" y="12173"/>
                    <a:pt x="17674" y="12362"/>
                    <a:pt x="18665" y="12676"/>
                  </a:cubicBezTo>
                  <a:cubicBezTo>
                    <a:pt x="18304" y="11231"/>
                    <a:pt x="17975" y="10080"/>
                    <a:pt x="17679" y="8897"/>
                  </a:cubicBezTo>
                  <a:cubicBezTo>
                    <a:pt x="17515" y="8273"/>
                    <a:pt x="17515" y="7649"/>
                    <a:pt x="18304" y="7452"/>
                  </a:cubicBezTo>
                  <a:cubicBezTo>
                    <a:pt x="18446" y="7416"/>
                    <a:pt x="18574" y="7399"/>
                    <a:pt x="18690" y="7399"/>
                  </a:cubicBezTo>
                  <a:close/>
                  <a:moveTo>
                    <a:pt x="45259" y="1"/>
                  </a:moveTo>
                  <a:cubicBezTo>
                    <a:pt x="37960" y="1"/>
                    <a:pt x="30706" y="759"/>
                    <a:pt x="23496" y="2523"/>
                  </a:cubicBezTo>
                  <a:cubicBezTo>
                    <a:pt x="19782" y="3443"/>
                    <a:pt x="16201" y="4790"/>
                    <a:pt x="12487" y="5841"/>
                  </a:cubicBezTo>
                  <a:cubicBezTo>
                    <a:pt x="8478" y="7715"/>
                    <a:pt x="4404" y="9390"/>
                    <a:pt x="592" y="11691"/>
                  </a:cubicBezTo>
                  <a:cubicBezTo>
                    <a:pt x="231" y="12052"/>
                    <a:pt x="1" y="12348"/>
                    <a:pt x="198" y="13038"/>
                  </a:cubicBezTo>
                  <a:cubicBezTo>
                    <a:pt x="1118" y="16948"/>
                    <a:pt x="1939" y="20891"/>
                    <a:pt x="2859" y="24802"/>
                  </a:cubicBezTo>
                  <a:cubicBezTo>
                    <a:pt x="3188" y="26478"/>
                    <a:pt x="3517" y="28121"/>
                    <a:pt x="3845" y="29797"/>
                  </a:cubicBezTo>
                  <a:cubicBezTo>
                    <a:pt x="4147" y="31407"/>
                    <a:pt x="4264" y="32031"/>
                    <a:pt x="4853" y="32031"/>
                  </a:cubicBezTo>
                  <a:cubicBezTo>
                    <a:pt x="5226" y="32031"/>
                    <a:pt x="5787" y="31781"/>
                    <a:pt x="6704" y="31374"/>
                  </a:cubicBezTo>
                  <a:cubicBezTo>
                    <a:pt x="18639" y="26000"/>
                    <a:pt x="31018" y="23578"/>
                    <a:pt x="43822" y="23578"/>
                  </a:cubicBezTo>
                  <a:cubicBezTo>
                    <a:pt x="46600" y="23578"/>
                    <a:pt x="49398" y="23692"/>
                    <a:pt x="52215" y="23915"/>
                  </a:cubicBezTo>
                  <a:cubicBezTo>
                    <a:pt x="62468" y="24736"/>
                    <a:pt x="72391" y="27004"/>
                    <a:pt x="82118" y="30257"/>
                  </a:cubicBezTo>
                  <a:cubicBezTo>
                    <a:pt x="82351" y="30341"/>
                    <a:pt x="82537" y="30382"/>
                    <a:pt x="82684" y="30382"/>
                  </a:cubicBezTo>
                  <a:cubicBezTo>
                    <a:pt x="83057" y="30382"/>
                    <a:pt x="83188" y="30117"/>
                    <a:pt x="83235" y="29599"/>
                  </a:cubicBezTo>
                  <a:cubicBezTo>
                    <a:pt x="83531" y="27759"/>
                    <a:pt x="84024" y="25952"/>
                    <a:pt x="84057" y="24079"/>
                  </a:cubicBezTo>
                  <a:cubicBezTo>
                    <a:pt x="85141" y="18756"/>
                    <a:pt x="86225" y="13366"/>
                    <a:pt x="87310" y="8043"/>
                  </a:cubicBezTo>
                  <a:cubicBezTo>
                    <a:pt x="83235" y="6236"/>
                    <a:pt x="78931" y="5151"/>
                    <a:pt x="74659" y="3936"/>
                  </a:cubicBezTo>
                  <a:cubicBezTo>
                    <a:pt x="74363" y="3837"/>
                    <a:pt x="74067" y="3706"/>
                    <a:pt x="73771" y="3607"/>
                  </a:cubicBezTo>
                  <a:cubicBezTo>
                    <a:pt x="67922" y="2358"/>
                    <a:pt x="62040" y="1077"/>
                    <a:pt x="56027" y="518"/>
                  </a:cubicBezTo>
                  <a:cubicBezTo>
                    <a:pt x="52427" y="183"/>
                    <a:pt x="48838" y="1"/>
                    <a:pt x="4525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65"/>
            <p:cNvSpPr/>
            <p:nvPr/>
          </p:nvSpPr>
          <p:spPr>
            <a:xfrm>
              <a:off x="4103275" y="2861175"/>
              <a:ext cx="4125" cy="20575"/>
            </a:xfrm>
            <a:custGeom>
              <a:avLst/>
              <a:gdLst/>
              <a:ahLst/>
              <a:cxnLst/>
              <a:rect l="l" t="t" r="r" b="b"/>
              <a:pathLst>
                <a:path w="165" h="823" extrusionOk="0">
                  <a:moveTo>
                    <a:pt x="164" y="1"/>
                  </a:moveTo>
                  <a:lnTo>
                    <a:pt x="164" y="1"/>
                  </a:lnTo>
                  <a:cubicBezTo>
                    <a:pt x="0" y="264"/>
                    <a:pt x="0" y="559"/>
                    <a:pt x="0" y="822"/>
                  </a:cubicBezTo>
                  <a:cubicBezTo>
                    <a:pt x="33" y="559"/>
                    <a:pt x="66" y="297"/>
                    <a:pt x="164" y="1"/>
                  </a:cubicBezTo>
                  <a:close/>
                </a:path>
              </a:pathLst>
            </a:custGeom>
            <a:solidFill>
              <a:srgbClr val="08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5"/>
            <p:cNvSpPr/>
            <p:nvPr/>
          </p:nvSpPr>
          <p:spPr>
            <a:xfrm>
              <a:off x="2120975" y="2260675"/>
              <a:ext cx="3142275" cy="3094025"/>
            </a:xfrm>
            <a:custGeom>
              <a:avLst/>
              <a:gdLst/>
              <a:ahLst/>
              <a:cxnLst/>
              <a:rect l="l" t="t" r="r" b="b"/>
              <a:pathLst>
                <a:path w="125691" h="123761" extrusionOk="0">
                  <a:moveTo>
                    <a:pt x="98267" y="2910"/>
                  </a:moveTo>
                  <a:cubicBezTo>
                    <a:pt x="99060" y="2910"/>
                    <a:pt x="99271" y="3357"/>
                    <a:pt x="99271" y="4436"/>
                  </a:cubicBezTo>
                  <a:cubicBezTo>
                    <a:pt x="99205" y="10351"/>
                    <a:pt x="99238" y="16299"/>
                    <a:pt x="99271" y="22214"/>
                  </a:cubicBezTo>
                  <a:cubicBezTo>
                    <a:pt x="99271" y="23364"/>
                    <a:pt x="98942" y="23791"/>
                    <a:pt x="97858" y="23955"/>
                  </a:cubicBezTo>
                  <a:cubicBezTo>
                    <a:pt x="92272" y="24842"/>
                    <a:pt x="86718" y="25828"/>
                    <a:pt x="81132" y="26814"/>
                  </a:cubicBezTo>
                  <a:cubicBezTo>
                    <a:pt x="80964" y="26850"/>
                    <a:pt x="80822" y="26866"/>
                    <a:pt x="80700" y="26866"/>
                  </a:cubicBezTo>
                  <a:cubicBezTo>
                    <a:pt x="80038" y="26866"/>
                    <a:pt x="80015" y="26368"/>
                    <a:pt x="80015" y="25730"/>
                  </a:cubicBezTo>
                  <a:cubicBezTo>
                    <a:pt x="80048" y="22641"/>
                    <a:pt x="80048" y="19552"/>
                    <a:pt x="80048" y="16430"/>
                  </a:cubicBezTo>
                  <a:lnTo>
                    <a:pt x="80442" y="16430"/>
                  </a:lnTo>
                  <a:cubicBezTo>
                    <a:pt x="80442" y="13276"/>
                    <a:pt x="80475" y="10154"/>
                    <a:pt x="80442" y="6966"/>
                  </a:cubicBezTo>
                  <a:cubicBezTo>
                    <a:pt x="80442" y="5948"/>
                    <a:pt x="80804" y="5619"/>
                    <a:pt x="81789" y="5521"/>
                  </a:cubicBezTo>
                  <a:cubicBezTo>
                    <a:pt x="87080" y="4863"/>
                    <a:pt x="92338" y="4075"/>
                    <a:pt x="97562" y="2990"/>
                  </a:cubicBezTo>
                  <a:cubicBezTo>
                    <a:pt x="97837" y="2938"/>
                    <a:pt x="98070" y="2910"/>
                    <a:pt x="98267" y="2910"/>
                  </a:cubicBezTo>
                  <a:close/>
                  <a:moveTo>
                    <a:pt x="98458" y="24760"/>
                  </a:moveTo>
                  <a:cubicBezTo>
                    <a:pt x="99124" y="24760"/>
                    <a:pt x="99238" y="25171"/>
                    <a:pt x="99238" y="25992"/>
                  </a:cubicBezTo>
                  <a:cubicBezTo>
                    <a:pt x="99238" y="30954"/>
                    <a:pt x="99304" y="35949"/>
                    <a:pt x="99370" y="40911"/>
                  </a:cubicBezTo>
                  <a:cubicBezTo>
                    <a:pt x="99370" y="41108"/>
                    <a:pt x="99370" y="41305"/>
                    <a:pt x="99402" y="41568"/>
                  </a:cubicBezTo>
                  <a:cubicBezTo>
                    <a:pt x="99567" y="45249"/>
                    <a:pt x="99567" y="45249"/>
                    <a:pt x="95821" y="46070"/>
                  </a:cubicBezTo>
                  <a:cubicBezTo>
                    <a:pt x="91023" y="47122"/>
                    <a:pt x="86226" y="48140"/>
                    <a:pt x="81461" y="49290"/>
                  </a:cubicBezTo>
                  <a:cubicBezTo>
                    <a:pt x="81143" y="49364"/>
                    <a:pt x="80892" y="49402"/>
                    <a:pt x="80693" y="49402"/>
                  </a:cubicBezTo>
                  <a:cubicBezTo>
                    <a:pt x="80010" y="49402"/>
                    <a:pt x="79957" y="48959"/>
                    <a:pt x="79982" y="48042"/>
                  </a:cubicBezTo>
                  <a:cubicBezTo>
                    <a:pt x="80015" y="44887"/>
                    <a:pt x="79982" y="41765"/>
                    <a:pt x="79982" y="38611"/>
                  </a:cubicBezTo>
                  <a:cubicBezTo>
                    <a:pt x="79982" y="35522"/>
                    <a:pt x="80015" y="32400"/>
                    <a:pt x="79949" y="29311"/>
                  </a:cubicBezTo>
                  <a:cubicBezTo>
                    <a:pt x="79982" y="28161"/>
                    <a:pt x="80376" y="27833"/>
                    <a:pt x="81297" y="27668"/>
                  </a:cubicBezTo>
                  <a:cubicBezTo>
                    <a:pt x="86883" y="26748"/>
                    <a:pt x="92436" y="25795"/>
                    <a:pt x="97989" y="24810"/>
                  </a:cubicBezTo>
                  <a:cubicBezTo>
                    <a:pt x="98170" y="24777"/>
                    <a:pt x="98325" y="24760"/>
                    <a:pt x="98458" y="24760"/>
                  </a:cubicBezTo>
                  <a:close/>
                  <a:moveTo>
                    <a:pt x="78476" y="28200"/>
                  </a:moveTo>
                  <a:cubicBezTo>
                    <a:pt x="79712" y="28200"/>
                    <a:pt x="79329" y="29340"/>
                    <a:pt x="79358" y="30067"/>
                  </a:cubicBezTo>
                  <a:cubicBezTo>
                    <a:pt x="79489" y="35358"/>
                    <a:pt x="79522" y="40648"/>
                    <a:pt x="79555" y="45906"/>
                  </a:cubicBezTo>
                  <a:cubicBezTo>
                    <a:pt x="79621" y="49520"/>
                    <a:pt x="79621" y="49520"/>
                    <a:pt x="76072" y="50441"/>
                  </a:cubicBezTo>
                  <a:cubicBezTo>
                    <a:pt x="71110" y="51656"/>
                    <a:pt x="66148" y="52806"/>
                    <a:pt x="61153" y="54088"/>
                  </a:cubicBezTo>
                  <a:cubicBezTo>
                    <a:pt x="60887" y="54156"/>
                    <a:pt x="60674" y="54191"/>
                    <a:pt x="60504" y="54191"/>
                  </a:cubicBezTo>
                  <a:cubicBezTo>
                    <a:pt x="59940" y="54191"/>
                    <a:pt x="59854" y="53804"/>
                    <a:pt x="59905" y="52971"/>
                  </a:cubicBezTo>
                  <a:cubicBezTo>
                    <a:pt x="59905" y="49783"/>
                    <a:pt x="59839" y="46530"/>
                    <a:pt x="59839" y="43244"/>
                  </a:cubicBezTo>
                  <a:lnTo>
                    <a:pt x="60003" y="43244"/>
                  </a:lnTo>
                  <a:cubicBezTo>
                    <a:pt x="60003" y="39892"/>
                    <a:pt x="60069" y="36508"/>
                    <a:pt x="60003" y="33156"/>
                  </a:cubicBezTo>
                  <a:cubicBezTo>
                    <a:pt x="60003" y="32072"/>
                    <a:pt x="60430" y="31612"/>
                    <a:pt x="61449" y="31414"/>
                  </a:cubicBezTo>
                  <a:cubicBezTo>
                    <a:pt x="66970" y="30396"/>
                    <a:pt x="72457" y="29377"/>
                    <a:pt x="77912" y="28260"/>
                  </a:cubicBezTo>
                  <a:cubicBezTo>
                    <a:pt x="78130" y="28219"/>
                    <a:pt x="78316" y="28200"/>
                    <a:pt x="78476" y="28200"/>
                  </a:cubicBezTo>
                  <a:close/>
                  <a:moveTo>
                    <a:pt x="32093" y="49262"/>
                  </a:moveTo>
                  <a:cubicBezTo>
                    <a:pt x="32262" y="49262"/>
                    <a:pt x="32440" y="49281"/>
                    <a:pt x="32631" y="49323"/>
                  </a:cubicBezTo>
                  <a:cubicBezTo>
                    <a:pt x="36344" y="50375"/>
                    <a:pt x="40189" y="51065"/>
                    <a:pt x="43836" y="52281"/>
                  </a:cubicBezTo>
                  <a:cubicBezTo>
                    <a:pt x="46596" y="52445"/>
                    <a:pt x="49225" y="53529"/>
                    <a:pt x="51920" y="53924"/>
                  </a:cubicBezTo>
                  <a:cubicBezTo>
                    <a:pt x="52544" y="54022"/>
                    <a:pt x="53168" y="54187"/>
                    <a:pt x="54023" y="54384"/>
                  </a:cubicBezTo>
                  <a:cubicBezTo>
                    <a:pt x="52807" y="56125"/>
                    <a:pt x="52347" y="58031"/>
                    <a:pt x="51821" y="60003"/>
                  </a:cubicBezTo>
                  <a:cubicBezTo>
                    <a:pt x="51920" y="63716"/>
                    <a:pt x="51920" y="63749"/>
                    <a:pt x="48436" y="65031"/>
                  </a:cubicBezTo>
                  <a:cubicBezTo>
                    <a:pt x="44142" y="66608"/>
                    <a:pt x="39767" y="67718"/>
                    <a:pt x="35246" y="67718"/>
                  </a:cubicBezTo>
                  <a:cubicBezTo>
                    <a:pt x="34024" y="67718"/>
                    <a:pt x="32791" y="67637"/>
                    <a:pt x="31546" y="67462"/>
                  </a:cubicBezTo>
                  <a:cubicBezTo>
                    <a:pt x="31283" y="67396"/>
                    <a:pt x="31021" y="67364"/>
                    <a:pt x="30758" y="67331"/>
                  </a:cubicBezTo>
                  <a:cubicBezTo>
                    <a:pt x="25336" y="66246"/>
                    <a:pt x="24021" y="64702"/>
                    <a:pt x="24317" y="59116"/>
                  </a:cubicBezTo>
                  <a:cubicBezTo>
                    <a:pt x="24613" y="53891"/>
                    <a:pt x="26289" y="50901"/>
                    <a:pt x="31086" y="49455"/>
                  </a:cubicBezTo>
                  <a:cubicBezTo>
                    <a:pt x="31420" y="49343"/>
                    <a:pt x="31739" y="49262"/>
                    <a:pt x="32093" y="49262"/>
                  </a:cubicBezTo>
                  <a:close/>
                  <a:moveTo>
                    <a:pt x="22508" y="41069"/>
                  </a:moveTo>
                  <a:cubicBezTo>
                    <a:pt x="23051" y="41069"/>
                    <a:pt x="23167" y="41421"/>
                    <a:pt x="23167" y="42028"/>
                  </a:cubicBezTo>
                  <a:cubicBezTo>
                    <a:pt x="23200" y="43211"/>
                    <a:pt x="23200" y="44361"/>
                    <a:pt x="23298" y="45544"/>
                  </a:cubicBezTo>
                  <a:cubicBezTo>
                    <a:pt x="23331" y="46136"/>
                    <a:pt x="23134" y="46727"/>
                    <a:pt x="23660" y="47187"/>
                  </a:cubicBezTo>
                  <a:cubicBezTo>
                    <a:pt x="25894" y="47680"/>
                    <a:pt x="28063" y="48173"/>
                    <a:pt x="30593" y="48765"/>
                  </a:cubicBezTo>
                  <a:cubicBezTo>
                    <a:pt x="29279" y="49488"/>
                    <a:pt x="28227" y="50079"/>
                    <a:pt x="27209" y="50605"/>
                  </a:cubicBezTo>
                  <a:cubicBezTo>
                    <a:pt x="24350" y="52905"/>
                    <a:pt x="23594" y="56027"/>
                    <a:pt x="23660" y="59444"/>
                  </a:cubicBezTo>
                  <a:cubicBezTo>
                    <a:pt x="23693" y="60594"/>
                    <a:pt x="23364" y="61087"/>
                    <a:pt x="22214" y="61416"/>
                  </a:cubicBezTo>
                  <a:cubicBezTo>
                    <a:pt x="18573" y="62487"/>
                    <a:pt x="14875" y="63102"/>
                    <a:pt x="11093" y="63102"/>
                  </a:cubicBezTo>
                  <a:cubicBezTo>
                    <a:pt x="10813" y="63102"/>
                    <a:pt x="10533" y="63099"/>
                    <a:pt x="10253" y="63092"/>
                  </a:cubicBezTo>
                  <a:cubicBezTo>
                    <a:pt x="10097" y="63161"/>
                    <a:pt x="9926" y="63180"/>
                    <a:pt x="9750" y="63180"/>
                  </a:cubicBezTo>
                  <a:cubicBezTo>
                    <a:pt x="9538" y="63180"/>
                    <a:pt x="9316" y="63153"/>
                    <a:pt x="9098" y="63153"/>
                  </a:cubicBezTo>
                  <a:cubicBezTo>
                    <a:pt x="8811" y="63153"/>
                    <a:pt x="8529" y="63200"/>
                    <a:pt x="8281" y="63420"/>
                  </a:cubicBezTo>
                  <a:cubicBezTo>
                    <a:pt x="9656" y="63686"/>
                    <a:pt x="11015" y="63804"/>
                    <a:pt x="12362" y="63804"/>
                  </a:cubicBezTo>
                  <a:cubicBezTo>
                    <a:pt x="15846" y="63804"/>
                    <a:pt x="19252" y="63017"/>
                    <a:pt x="22641" y="61975"/>
                  </a:cubicBezTo>
                  <a:cubicBezTo>
                    <a:pt x="22900" y="61888"/>
                    <a:pt x="23159" y="61783"/>
                    <a:pt x="23382" y="61783"/>
                  </a:cubicBezTo>
                  <a:cubicBezTo>
                    <a:pt x="23669" y="61783"/>
                    <a:pt x="23896" y="61956"/>
                    <a:pt x="23989" y="62566"/>
                  </a:cubicBezTo>
                  <a:cubicBezTo>
                    <a:pt x="25106" y="69500"/>
                    <a:pt x="28063" y="75513"/>
                    <a:pt x="33354" y="80508"/>
                  </a:cubicBezTo>
                  <a:cubicBezTo>
                    <a:pt x="32202" y="80674"/>
                    <a:pt x="31092" y="80743"/>
                    <a:pt x="30004" y="80743"/>
                  </a:cubicBezTo>
                  <a:cubicBezTo>
                    <a:pt x="28734" y="80743"/>
                    <a:pt x="27495" y="80649"/>
                    <a:pt x="26256" y="80508"/>
                  </a:cubicBezTo>
                  <a:cubicBezTo>
                    <a:pt x="20670" y="79883"/>
                    <a:pt x="15412" y="78339"/>
                    <a:pt x="10910" y="74790"/>
                  </a:cubicBezTo>
                  <a:cubicBezTo>
                    <a:pt x="6770" y="71603"/>
                    <a:pt x="4305" y="67298"/>
                    <a:pt x="2597" y="62533"/>
                  </a:cubicBezTo>
                  <a:cubicBezTo>
                    <a:pt x="2465" y="62237"/>
                    <a:pt x="2169" y="61777"/>
                    <a:pt x="2794" y="61613"/>
                  </a:cubicBezTo>
                  <a:lnTo>
                    <a:pt x="2794" y="61284"/>
                  </a:lnTo>
                  <a:cubicBezTo>
                    <a:pt x="2465" y="61022"/>
                    <a:pt x="2071" y="60890"/>
                    <a:pt x="1939" y="60397"/>
                  </a:cubicBezTo>
                  <a:cubicBezTo>
                    <a:pt x="789" y="56553"/>
                    <a:pt x="494" y="52774"/>
                    <a:pt x="2399" y="49028"/>
                  </a:cubicBezTo>
                  <a:cubicBezTo>
                    <a:pt x="3221" y="47385"/>
                    <a:pt x="4437" y="46234"/>
                    <a:pt x="6178" y="45544"/>
                  </a:cubicBezTo>
                  <a:cubicBezTo>
                    <a:pt x="11337" y="43441"/>
                    <a:pt x="16694" y="42127"/>
                    <a:pt x="22148" y="41108"/>
                  </a:cubicBezTo>
                  <a:cubicBezTo>
                    <a:pt x="22285" y="41082"/>
                    <a:pt x="22404" y="41069"/>
                    <a:pt x="22508" y="41069"/>
                  </a:cubicBezTo>
                  <a:close/>
                  <a:moveTo>
                    <a:pt x="51952" y="64242"/>
                  </a:moveTo>
                  <a:cubicBezTo>
                    <a:pt x="53365" y="72030"/>
                    <a:pt x="56454" y="78898"/>
                    <a:pt x="63059" y="84155"/>
                  </a:cubicBezTo>
                  <a:cubicBezTo>
                    <a:pt x="59591" y="84863"/>
                    <a:pt x="56213" y="85271"/>
                    <a:pt x="52923" y="85271"/>
                  </a:cubicBezTo>
                  <a:cubicBezTo>
                    <a:pt x="46890" y="85271"/>
                    <a:pt x="41151" y="83898"/>
                    <a:pt x="35687" y="80475"/>
                  </a:cubicBezTo>
                  <a:cubicBezTo>
                    <a:pt x="30429" y="77123"/>
                    <a:pt x="27570" y="72030"/>
                    <a:pt x="25500" y="66082"/>
                  </a:cubicBezTo>
                  <a:lnTo>
                    <a:pt x="25500" y="66082"/>
                  </a:lnTo>
                  <a:cubicBezTo>
                    <a:pt x="28926" y="67698"/>
                    <a:pt x="32257" y="68348"/>
                    <a:pt x="35531" y="68348"/>
                  </a:cubicBezTo>
                  <a:cubicBezTo>
                    <a:pt x="41112" y="68348"/>
                    <a:pt x="46526" y="66458"/>
                    <a:pt x="51952" y="64242"/>
                  </a:cubicBezTo>
                  <a:close/>
                  <a:moveTo>
                    <a:pt x="10445" y="76638"/>
                  </a:moveTo>
                  <a:cubicBezTo>
                    <a:pt x="10749" y="76638"/>
                    <a:pt x="11069" y="76769"/>
                    <a:pt x="11436" y="77025"/>
                  </a:cubicBezTo>
                  <a:cubicBezTo>
                    <a:pt x="16980" y="80965"/>
                    <a:pt x="23175" y="82398"/>
                    <a:pt x="29691" y="82398"/>
                  </a:cubicBezTo>
                  <a:cubicBezTo>
                    <a:pt x="30783" y="82398"/>
                    <a:pt x="31884" y="82358"/>
                    <a:pt x="32992" y="82282"/>
                  </a:cubicBezTo>
                  <a:cubicBezTo>
                    <a:pt x="33357" y="82258"/>
                    <a:pt x="33712" y="82240"/>
                    <a:pt x="34059" y="82240"/>
                  </a:cubicBezTo>
                  <a:cubicBezTo>
                    <a:pt x="35119" y="82240"/>
                    <a:pt x="36109" y="82410"/>
                    <a:pt x="37100" y="83104"/>
                  </a:cubicBezTo>
                  <a:cubicBezTo>
                    <a:pt x="38743" y="84221"/>
                    <a:pt x="40681" y="84747"/>
                    <a:pt x="42587" y="85470"/>
                  </a:cubicBezTo>
                  <a:cubicBezTo>
                    <a:pt x="41043" y="86291"/>
                    <a:pt x="39564" y="87080"/>
                    <a:pt x="38085" y="87868"/>
                  </a:cubicBezTo>
                  <a:lnTo>
                    <a:pt x="38085" y="87901"/>
                  </a:lnTo>
                  <a:cubicBezTo>
                    <a:pt x="38085" y="87901"/>
                    <a:pt x="38053" y="87901"/>
                    <a:pt x="38053" y="87934"/>
                  </a:cubicBezTo>
                  <a:cubicBezTo>
                    <a:pt x="34537" y="92633"/>
                    <a:pt x="34964" y="97726"/>
                    <a:pt x="36410" y="102951"/>
                  </a:cubicBezTo>
                  <a:cubicBezTo>
                    <a:pt x="37133" y="105646"/>
                    <a:pt x="38283" y="108209"/>
                    <a:pt x="39728" y="110871"/>
                  </a:cubicBezTo>
                  <a:cubicBezTo>
                    <a:pt x="38167" y="111027"/>
                    <a:pt x="36629" y="111115"/>
                    <a:pt x="35109" y="111115"/>
                  </a:cubicBezTo>
                  <a:cubicBezTo>
                    <a:pt x="33110" y="111115"/>
                    <a:pt x="31140" y="110962"/>
                    <a:pt x="29180" y="110608"/>
                  </a:cubicBezTo>
                  <a:cubicBezTo>
                    <a:pt x="23167" y="109523"/>
                    <a:pt x="17712" y="107322"/>
                    <a:pt x="13572" y="102656"/>
                  </a:cubicBezTo>
                  <a:cubicBezTo>
                    <a:pt x="10976" y="99731"/>
                    <a:pt x="9333" y="96281"/>
                    <a:pt x="7887" y="92699"/>
                  </a:cubicBezTo>
                  <a:cubicBezTo>
                    <a:pt x="7361" y="92305"/>
                    <a:pt x="7690" y="91877"/>
                    <a:pt x="7887" y="91483"/>
                  </a:cubicBezTo>
                  <a:cubicBezTo>
                    <a:pt x="6211" y="88493"/>
                    <a:pt x="6080" y="85305"/>
                    <a:pt x="6770" y="82085"/>
                  </a:cubicBezTo>
                  <a:cubicBezTo>
                    <a:pt x="7197" y="80146"/>
                    <a:pt x="8051" y="78470"/>
                    <a:pt x="9497" y="77090"/>
                  </a:cubicBezTo>
                  <a:cubicBezTo>
                    <a:pt x="9819" y="76786"/>
                    <a:pt x="10123" y="76638"/>
                    <a:pt x="10445" y="76638"/>
                  </a:cubicBezTo>
                  <a:close/>
                  <a:moveTo>
                    <a:pt x="113072" y="75217"/>
                  </a:moveTo>
                  <a:lnTo>
                    <a:pt x="113072" y="75217"/>
                  </a:lnTo>
                  <a:cubicBezTo>
                    <a:pt x="113697" y="77353"/>
                    <a:pt x="113204" y="79160"/>
                    <a:pt x="112415" y="81296"/>
                  </a:cubicBezTo>
                  <a:cubicBezTo>
                    <a:pt x="114588" y="79622"/>
                    <a:pt x="116785" y="78975"/>
                    <a:pt x="119044" y="78975"/>
                  </a:cubicBezTo>
                  <a:cubicBezTo>
                    <a:pt x="120507" y="78975"/>
                    <a:pt x="121997" y="79247"/>
                    <a:pt x="123522" y="79686"/>
                  </a:cubicBezTo>
                  <a:cubicBezTo>
                    <a:pt x="124902" y="80015"/>
                    <a:pt x="124836" y="80639"/>
                    <a:pt x="124179" y="81625"/>
                  </a:cubicBezTo>
                  <a:cubicBezTo>
                    <a:pt x="121747" y="85305"/>
                    <a:pt x="118067" y="86883"/>
                    <a:pt x="113861" y="87178"/>
                  </a:cubicBezTo>
                  <a:cubicBezTo>
                    <a:pt x="112185" y="87277"/>
                    <a:pt x="111199" y="88000"/>
                    <a:pt x="110312" y="89183"/>
                  </a:cubicBezTo>
                  <a:cubicBezTo>
                    <a:pt x="107585" y="92995"/>
                    <a:pt x="104956" y="96839"/>
                    <a:pt x="102163" y="100684"/>
                  </a:cubicBezTo>
                  <a:cubicBezTo>
                    <a:pt x="97267" y="107322"/>
                    <a:pt x="91647" y="113171"/>
                    <a:pt x="84287" y="117147"/>
                  </a:cubicBezTo>
                  <a:cubicBezTo>
                    <a:pt x="83465" y="117607"/>
                    <a:pt x="82578" y="117936"/>
                    <a:pt x="81691" y="118330"/>
                  </a:cubicBezTo>
                  <a:cubicBezTo>
                    <a:pt x="78832" y="119940"/>
                    <a:pt x="75710" y="120794"/>
                    <a:pt x="72490" y="121386"/>
                  </a:cubicBezTo>
                  <a:cubicBezTo>
                    <a:pt x="69946" y="121844"/>
                    <a:pt x="67415" y="122091"/>
                    <a:pt x="64902" y="122091"/>
                  </a:cubicBezTo>
                  <a:cubicBezTo>
                    <a:pt x="60209" y="122091"/>
                    <a:pt x="55581" y="121230"/>
                    <a:pt x="51065" y="119283"/>
                  </a:cubicBezTo>
                  <a:cubicBezTo>
                    <a:pt x="43836" y="116161"/>
                    <a:pt x="39794" y="110378"/>
                    <a:pt x="37297" y="102853"/>
                  </a:cubicBezTo>
                  <a:lnTo>
                    <a:pt x="37297" y="102853"/>
                  </a:lnTo>
                  <a:cubicBezTo>
                    <a:pt x="40479" y="104384"/>
                    <a:pt x="43606" y="105174"/>
                    <a:pt x="46879" y="105174"/>
                  </a:cubicBezTo>
                  <a:cubicBezTo>
                    <a:pt x="47188" y="105174"/>
                    <a:pt x="47500" y="105167"/>
                    <a:pt x="47812" y="105153"/>
                  </a:cubicBezTo>
                  <a:cubicBezTo>
                    <a:pt x="54581" y="104824"/>
                    <a:pt x="60858" y="102754"/>
                    <a:pt x="66707" y="99369"/>
                  </a:cubicBezTo>
                  <a:cubicBezTo>
                    <a:pt x="66871" y="99238"/>
                    <a:pt x="67068" y="99205"/>
                    <a:pt x="67265" y="99074"/>
                  </a:cubicBezTo>
                  <a:cubicBezTo>
                    <a:pt x="67206" y="98925"/>
                    <a:pt x="67846" y="98534"/>
                    <a:pt x="67384" y="98534"/>
                  </a:cubicBezTo>
                  <a:cubicBezTo>
                    <a:pt x="67335" y="98534"/>
                    <a:pt x="67275" y="98539"/>
                    <a:pt x="67200" y="98548"/>
                  </a:cubicBezTo>
                  <a:cubicBezTo>
                    <a:pt x="66575" y="98614"/>
                    <a:pt x="66049" y="99107"/>
                    <a:pt x="65524" y="99402"/>
                  </a:cubicBezTo>
                  <a:cubicBezTo>
                    <a:pt x="59605" y="102465"/>
                    <a:pt x="53422" y="104445"/>
                    <a:pt x="46810" y="104445"/>
                  </a:cubicBezTo>
                  <a:cubicBezTo>
                    <a:pt x="46043" y="104445"/>
                    <a:pt x="45271" y="104419"/>
                    <a:pt x="44493" y="104364"/>
                  </a:cubicBezTo>
                  <a:cubicBezTo>
                    <a:pt x="42226" y="104200"/>
                    <a:pt x="40090" y="103543"/>
                    <a:pt x="38053" y="102688"/>
                  </a:cubicBezTo>
                  <a:cubicBezTo>
                    <a:pt x="37560" y="102491"/>
                    <a:pt x="37133" y="102195"/>
                    <a:pt x="36968" y="101604"/>
                  </a:cubicBezTo>
                  <a:cubicBezTo>
                    <a:pt x="35818" y="97628"/>
                    <a:pt x="35588" y="93783"/>
                    <a:pt x="37724" y="90004"/>
                  </a:cubicBezTo>
                  <a:cubicBezTo>
                    <a:pt x="39001" y="87733"/>
                    <a:pt x="41922" y="86100"/>
                    <a:pt x="44600" y="86100"/>
                  </a:cubicBezTo>
                  <a:cubicBezTo>
                    <a:pt x="45022" y="86100"/>
                    <a:pt x="45438" y="86140"/>
                    <a:pt x="45840" y="86225"/>
                  </a:cubicBezTo>
                  <a:cubicBezTo>
                    <a:pt x="48357" y="86742"/>
                    <a:pt x="50857" y="86983"/>
                    <a:pt x="53347" y="86983"/>
                  </a:cubicBezTo>
                  <a:cubicBezTo>
                    <a:pt x="56871" y="86983"/>
                    <a:pt x="60376" y="86500"/>
                    <a:pt x="63881" y="85634"/>
                  </a:cubicBezTo>
                  <a:cubicBezTo>
                    <a:pt x="64198" y="85555"/>
                    <a:pt x="64485" y="85498"/>
                    <a:pt x="64767" y="85498"/>
                  </a:cubicBezTo>
                  <a:cubicBezTo>
                    <a:pt x="65069" y="85498"/>
                    <a:pt x="65365" y="85563"/>
                    <a:pt x="65688" y="85732"/>
                  </a:cubicBezTo>
                  <a:cubicBezTo>
                    <a:pt x="70691" y="88358"/>
                    <a:pt x="75937" y="89452"/>
                    <a:pt x="81369" y="89452"/>
                  </a:cubicBezTo>
                  <a:cubicBezTo>
                    <a:pt x="83144" y="89452"/>
                    <a:pt x="84939" y="89336"/>
                    <a:pt x="86751" y="89117"/>
                  </a:cubicBezTo>
                  <a:cubicBezTo>
                    <a:pt x="90366" y="88723"/>
                    <a:pt x="93849" y="87770"/>
                    <a:pt x="97234" y="86423"/>
                  </a:cubicBezTo>
                  <a:cubicBezTo>
                    <a:pt x="97788" y="86191"/>
                    <a:pt x="98310" y="86042"/>
                    <a:pt x="98857" y="86042"/>
                  </a:cubicBezTo>
                  <a:cubicBezTo>
                    <a:pt x="99088" y="86042"/>
                    <a:pt x="99323" y="86068"/>
                    <a:pt x="99567" y="86127"/>
                  </a:cubicBezTo>
                  <a:cubicBezTo>
                    <a:pt x="100088" y="86257"/>
                    <a:pt x="100609" y="86315"/>
                    <a:pt x="101130" y="86315"/>
                  </a:cubicBezTo>
                  <a:cubicBezTo>
                    <a:pt x="101923" y="86315"/>
                    <a:pt x="102717" y="86181"/>
                    <a:pt x="103510" y="85963"/>
                  </a:cubicBezTo>
                  <a:cubicBezTo>
                    <a:pt x="103181" y="85897"/>
                    <a:pt x="102820" y="85765"/>
                    <a:pt x="102491" y="85667"/>
                  </a:cubicBezTo>
                  <a:cubicBezTo>
                    <a:pt x="101703" y="85568"/>
                    <a:pt x="100881" y="85765"/>
                    <a:pt x="100027" y="85272"/>
                  </a:cubicBezTo>
                  <a:cubicBezTo>
                    <a:pt x="101407" y="84451"/>
                    <a:pt x="102787" y="83662"/>
                    <a:pt x="104101" y="82841"/>
                  </a:cubicBezTo>
                  <a:cubicBezTo>
                    <a:pt x="104268" y="82751"/>
                    <a:pt x="104415" y="82701"/>
                    <a:pt x="104549" y="82701"/>
                  </a:cubicBezTo>
                  <a:cubicBezTo>
                    <a:pt x="104759" y="82701"/>
                    <a:pt x="104940" y="82823"/>
                    <a:pt x="105120" y="83104"/>
                  </a:cubicBezTo>
                  <a:cubicBezTo>
                    <a:pt x="105383" y="83597"/>
                    <a:pt x="105810" y="83991"/>
                    <a:pt x="106172" y="84484"/>
                  </a:cubicBezTo>
                  <a:cubicBezTo>
                    <a:pt x="106303" y="84582"/>
                    <a:pt x="106435" y="84747"/>
                    <a:pt x="106566" y="84747"/>
                  </a:cubicBezTo>
                  <a:cubicBezTo>
                    <a:pt x="106829" y="84747"/>
                    <a:pt x="106960" y="84550"/>
                    <a:pt x="106763" y="84319"/>
                  </a:cubicBezTo>
                  <a:cubicBezTo>
                    <a:pt x="104693" y="82085"/>
                    <a:pt x="106632" y="81132"/>
                    <a:pt x="108143" y="79982"/>
                  </a:cubicBezTo>
                  <a:cubicBezTo>
                    <a:pt x="109951" y="78668"/>
                    <a:pt x="111364" y="76893"/>
                    <a:pt x="113072" y="75217"/>
                  </a:cubicBezTo>
                  <a:close/>
                  <a:moveTo>
                    <a:pt x="73969" y="0"/>
                  </a:moveTo>
                  <a:cubicBezTo>
                    <a:pt x="73783" y="98"/>
                    <a:pt x="73586" y="123"/>
                    <a:pt x="73385" y="123"/>
                  </a:cubicBezTo>
                  <a:cubicBezTo>
                    <a:pt x="73172" y="123"/>
                    <a:pt x="72955" y="95"/>
                    <a:pt x="72743" y="95"/>
                  </a:cubicBezTo>
                  <a:cubicBezTo>
                    <a:pt x="72481" y="95"/>
                    <a:pt x="72227" y="137"/>
                    <a:pt x="71997" y="329"/>
                  </a:cubicBezTo>
                  <a:lnTo>
                    <a:pt x="96018" y="2070"/>
                  </a:lnTo>
                  <a:cubicBezTo>
                    <a:pt x="96018" y="2235"/>
                    <a:pt x="96084" y="2333"/>
                    <a:pt x="96084" y="2497"/>
                  </a:cubicBezTo>
                  <a:cubicBezTo>
                    <a:pt x="90167" y="2918"/>
                    <a:pt x="84473" y="4865"/>
                    <a:pt x="78501" y="4865"/>
                  </a:cubicBezTo>
                  <a:cubicBezTo>
                    <a:pt x="78403" y="4865"/>
                    <a:pt x="78306" y="4864"/>
                    <a:pt x="78208" y="4863"/>
                  </a:cubicBezTo>
                  <a:cubicBezTo>
                    <a:pt x="78060" y="4919"/>
                    <a:pt x="77904" y="4933"/>
                    <a:pt x="77745" y="4933"/>
                  </a:cubicBezTo>
                  <a:cubicBezTo>
                    <a:pt x="77588" y="4933"/>
                    <a:pt x="77429" y="4919"/>
                    <a:pt x="77272" y="4919"/>
                  </a:cubicBezTo>
                  <a:cubicBezTo>
                    <a:pt x="77024" y="4919"/>
                    <a:pt x="76781" y="4953"/>
                    <a:pt x="76565" y="5126"/>
                  </a:cubicBezTo>
                  <a:lnTo>
                    <a:pt x="76565" y="5159"/>
                  </a:lnTo>
                  <a:cubicBezTo>
                    <a:pt x="79719" y="5422"/>
                    <a:pt x="79719" y="5422"/>
                    <a:pt x="79686" y="8609"/>
                  </a:cubicBezTo>
                  <a:lnTo>
                    <a:pt x="79325" y="22509"/>
                  </a:lnTo>
                  <a:cubicBezTo>
                    <a:pt x="79325" y="23035"/>
                    <a:pt x="79358" y="23594"/>
                    <a:pt x="79391" y="24119"/>
                  </a:cubicBezTo>
                  <a:cubicBezTo>
                    <a:pt x="79424" y="25598"/>
                    <a:pt x="79982" y="27274"/>
                    <a:pt x="77715" y="27636"/>
                  </a:cubicBezTo>
                  <a:cubicBezTo>
                    <a:pt x="72589" y="28424"/>
                    <a:pt x="67528" y="29640"/>
                    <a:pt x="62468" y="30724"/>
                  </a:cubicBezTo>
                  <a:cubicBezTo>
                    <a:pt x="61600" y="30892"/>
                    <a:pt x="60732" y="31180"/>
                    <a:pt x="59823" y="31180"/>
                  </a:cubicBezTo>
                  <a:cubicBezTo>
                    <a:pt x="59665" y="31180"/>
                    <a:pt x="59506" y="31171"/>
                    <a:pt x="59346" y="31152"/>
                  </a:cubicBezTo>
                  <a:cubicBezTo>
                    <a:pt x="59215" y="31250"/>
                    <a:pt x="59050" y="31382"/>
                    <a:pt x="58952" y="31513"/>
                  </a:cubicBezTo>
                  <a:cubicBezTo>
                    <a:pt x="59642" y="33090"/>
                    <a:pt x="59050" y="34733"/>
                    <a:pt x="59116" y="36343"/>
                  </a:cubicBezTo>
                  <a:cubicBezTo>
                    <a:pt x="59182" y="41930"/>
                    <a:pt x="59182" y="47516"/>
                    <a:pt x="59280" y="53102"/>
                  </a:cubicBezTo>
                  <a:cubicBezTo>
                    <a:pt x="59280" y="53913"/>
                    <a:pt x="59144" y="54235"/>
                    <a:pt x="58615" y="54235"/>
                  </a:cubicBezTo>
                  <a:cubicBezTo>
                    <a:pt x="58457" y="54235"/>
                    <a:pt x="58265" y="54207"/>
                    <a:pt x="58032" y="54154"/>
                  </a:cubicBezTo>
                  <a:cubicBezTo>
                    <a:pt x="46958" y="51591"/>
                    <a:pt x="35818" y="49060"/>
                    <a:pt x="24711" y="46596"/>
                  </a:cubicBezTo>
                  <a:cubicBezTo>
                    <a:pt x="23824" y="46366"/>
                    <a:pt x="23956" y="45873"/>
                    <a:pt x="23956" y="45314"/>
                  </a:cubicBezTo>
                  <a:lnTo>
                    <a:pt x="23956" y="27701"/>
                  </a:lnTo>
                  <a:cubicBezTo>
                    <a:pt x="23956" y="27208"/>
                    <a:pt x="23989" y="26715"/>
                    <a:pt x="23956" y="26255"/>
                  </a:cubicBezTo>
                  <a:cubicBezTo>
                    <a:pt x="23818" y="25401"/>
                    <a:pt x="24096" y="25032"/>
                    <a:pt x="24751" y="25032"/>
                  </a:cubicBezTo>
                  <a:cubicBezTo>
                    <a:pt x="24877" y="25032"/>
                    <a:pt x="25018" y="25046"/>
                    <a:pt x="25171" y="25072"/>
                  </a:cubicBezTo>
                  <a:cubicBezTo>
                    <a:pt x="25434" y="24974"/>
                    <a:pt x="25632" y="24842"/>
                    <a:pt x="25862" y="24777"/>
                  </a:cubicBezTo>
                  <a:cubicBezTo>
                    <a:pt x="25829" y="24744"/>
                    <a:pt x="25763" y="24744"/>
                    <a:pt x="25763" y="24678"/>
                  </a:cubicBezTo>
                  <a:cubicBezTo>
                    <a:pt x="25697" y="24645"/>
                    <a:pt x="25697" y="24579"/>
                    <a:pt x="25664" y="24481"/>
                  </a:cubicBezTo>
                  <a:cubicBezTo>
                    <a:pt x="27275" y="24185"/>
                    <a:pt x="28918" y="23824"/>
                    <a:pt x="30528" y="23594"/>
                  </a:cubicBezTo>
                  <a:cubicBezTo>
                    <a:pt x="34241" y="22969"/>
                    <a:pt x="37987" y="22378"/>
                    <a:pt x="41733" y="21852"/>
                  </a:cubicBezTo>
                  <a:cubicBezTo>
                    <a:pt x="41937" y="21832"/>
                    <a:pt x="42147" y="21824"/>
                    <a:pt x="42359" y="21824"/>
                  </a:cubicBezTo>
                  <a:cubicBezTo>
                    <a:pt x="42832" y="21824"/>
                    <a:pt x="43317" y="21862"/>
                    <a:pt x="43770" y="21885"/>
                  </a:cubicBezTo>
                  <a:cubicBezTo>
                    <a:pt x="43902" y="21819"/>
                    <a:pt x="44000" y="21688"/>
                    <a:pt x="44099" y="21622"/>
                  </a:cubicBezTo>
                  <a:cubicBezTo>
                    <a:pt x="42949" y="21392"/>
                    <a:pt x="43212" y="20472"/>
                    <a:pt x="43212" y="19716"/>
                  </a:cubicBezTo>
                  <a:lnTo>
                    <a:pt x="43212" y="2333"/>
                  </a:lnTo>
                  <a:cubicBezTo>
                    <a:pt x="42752" y="1939"/>
                    <a:pt x="44592" y="2235"/>
                    <a:pt x="43409" y="1610"/>
                  </a:cubicBezTo>
                  <a:cubicBezTo>
                    <a:pt x="43308" y="1593"/>
                    <a:pt x="43220" y="1586"/>
                    <a:pt x="43142" y="1586"/>
                  </a:cubicBezTo>
                  <a:cubicBezTo>
                    <a:pt x="42454" y="1586"/>
                    <a:pt x="42584" y="2196"/>
                    <a:pt x="42554" y="2727"/>
                  </a:cubicBezTo>
                  <a:cubicBezTo>
                    <a:pt x="42456" y="8215"/>
                    <a:pt x="42292" y="13736"/>
                    <a:pt x="42292" y="19223"/>
                  </a:cubicBezTo>
                  <a:cubicBezTo>
                    <a:pt x="42292" y="20702"/>
                    <a:pt x="41799" y="21063"/>
                    <a:pt x="40451" y="21228"/>
                  </a:cubicBezTo>
                  <a:cubicBezTo>
                    <a:pt x="35194" y="21852"/>
                    <a:pt x="30035" y="22936"/>
                    <a:pt x="24843" y="23922"/>
                  </a:cubicBezTo>
                  <a:cubicBezTo>
                    <a:pt x="23003" y="24284"/>
                    <a:pt x="22707" y="25072"/>
                    <a:pt x="22740" y="26650"/>
                  </a:cubicBezTo>
                  <a:cubicBezTo>
                    <a:pt x="22904" y="30757"/>
                    <a:pt x="22871" y="34865"/>
                    <a:pt x="23036" y="38972"/>
                  </a:cubicBezTo>
                  <a:cubicBezTo>
                    <a:pt x="23068" y="40024"/>
                    <a:pt x="22838" y="40385"/>
                    <a:pt x="21721" y="40582"/>
                  </a:cubicBezTo>
                  <a:cubicBezTo>
                    <a:pt x="16431" y="41535"/>
                    <a:pt x="11173" y="42817"/>
                    <a:pt x="6211" y="44887"/>
                  </a:cubicBezTo>
                  <a:cubicBezTo>
                    <a:pt x="3845" y="45873"/>
                    <a:pt x="2005" y="47352"/>
                    <a:pt x="1118" y="49882"/>
                  </a:cubicBezTo>
                  <a:cubicBezTo>
                    <a:pt x="362" y="51919"/>
                    <a:pt x="1" y="54022"/>
                    <a:pt x="296" y="56158"/>
                  </a:cubicBezTo>
                  <a:cubicBezTo>
                    <a:pt x="1184" y="63519"/>
                    <a:pt x="3845" y="70091"/>
                    <a:pt x="9267" y="75283"/>
                  </a:cubicBezTo>
                  <a:cubicBezTo>
                    <a:pt x="9760" y="75776"/>
                    <a:pt x="10089" y="76072"/>
                    <a:pt x="9267" y="76564"/>
                  </a:cubicBezTo>
                  <a:cubicBezTo>
                    <a:pt x="7591" y="77550"/>
                    <a:pt x="6868" y="79226"/>
                    <a:pt x="6310" y="80968"/>
                  </a:cubicBezTo>
                  <a:cubicBezTo>
                    <a:pt x="4995" y="85141"/>
                    <a:pt x="5883" y="89216"/>
                    <a:pt x="7197" y="93192"/>
                  </a:cubicBezTo>
                  <a:cubicBezTo>
                    <a:pt x="9431" y="100060"/>
                    <a:pt x="13210" y="105810"/>
                    <a:pt x="19848" y="109228"/>
                  </a:cubicBezTo>
                  <a:cubicBezTo>
                    <a:pt x="24724" y="111731"/>
                    <a:pt x="29910" y="112744"/>
                    <a:pt x="35225" y="112744"/>
                  </a:cubicBezTo>
                  <a:cubicBezTo>
                    <a:pt x="36609" y="112744"/>
                    <a:pt x="38002" y="112675"/>
                    <a:pt x="39400" y="112546"/>
                  </a:cubicBezTo>
                  <a:cubicBezTo>
                    <a:pt x="39502" y="112540"/>
                    <a:pt x="39599" y="112537"/>
                    <a:pt x="39693" y="112537"/>
                  </a:cubicBezTo>
                  <a:cubicBezTo>
                    <a:pt x="40566" y="112537"/>
                    <a:pt x="41103" y="112823"/>
                    <a:pt x="41667" y="113565"/>
                  </a:cubicBezTo>
                  <a:cubicBezTo>
                    <a:pt x="44822" y="117903"/>
                    <a:pt x="49126" y="120630"/>
                    <a:pt x="54220" y="122109"/>
                  </a:cubicBezTo>
                  <a:cubicBezTo>
                    <a:pt x="58067" y="123221"/>
                    <a:pt x="61846" y="123761"/>
                    <a:pt x="65554" y="123761"/>
                  </a:cubicBezTo>
                  <a:cubicBezTo>
                    <a:pt x="72804" y="123761"/>
                    <a:pt x="79781" y="121696"/>
                    <a:pt x="86456" y="117804"/>
                  </a:cubicBezTo>
                  <a:cubicBezTo>
                    <a:pt x="94243" y="113302"/>
                    <a:pt x="99895" y="106500"/>
                    <a:pt x="105022" y="99337"/>
                  </a:cubicBezTo>
                  <a:cubicBezTo>
                    <a:pt x="107026" y="96544"/>
                    <a:pt x="108899" y="93586"/>
                    <a:pt x="110772" y="90662"/>
                  </a:cubicBezTo>
                  <a:cubicBezTo>
                    <a:pt x="111824" y="89084"/>
                    <a:pt x="113007" y="88263"/>
                    <a:pt x="115011" y="88164"/>
                  </a:cubicBezTo>
                  <a:cubicBezTo>
                    <a:pt x="119546" y="87868"/>
                    <a:pt x="123095" y="85798"/>
                    <a:pt x="125132" y="81461"/>
                  </a:cubicBezTo>
                  <a:cubicBezTo>
                    <a:pt x="125691" y="80179"/>
                    <a:pt x="125329" y="79686"/>
                    <a:pt x="124146" y="79292"/>
                  </a:cubicBezTo>
                  <a:cubicBezTo>
                    <a:pt x="122344" y="78635"/>
                    <a:pt x="120576" y="78203"/>
                    <a:pt x="118803" y="78203"/>
                  </a:cubicBezTo>
                  <a:cubicBezTo>
                    <a:pt x="117117" y="78203"/>
                    <a:pt x="115426" y="78594"/>
                    <a:pt x="113697" y="79555"/>
                  </a:cubicBezTo>
                  <a:cubicBezTo>
                    <a:pt x="113894" y="78142"/>
                    <a:pt x="114321" y="76827"/>
                    <a:pt x="114025" y="75447"/>
                  </a:cubicBezTo>
                  <a:cubicBezTo>
                    <a:pt x="113828" y="74461"/>
                    <a:pt x="114058" y="73771"/>
                    <a:pt x="114650" y="72950"/>
                  </a:cubicBezTo>
                  <a:cubicBezTo>
                    <a:pt x="117114" y="69565"/>
                    <a:pt x="118626" y="65852"/>
                    <a:pt x="119250" y="61712"/>
                  </a:cubicBezTo>
                  <a:cubicBezTo>
                    <a:pt x="119940" y="56914"/>
                    <a:pt x="119381" y="52215"/>
                    <a:pt x="118790" y="47516"/>
                  </a:cubicBezTo>
                  <a:cubicBezTo>
                    <a:pt x="118330" y="48009"/>
                    <a:pt x="118658" y="48633"/>
                    <a:pt x="118461" y="49159"/>
                  </a:cubicBezTo>
                  <a:cubicBezTo>
                    <a:pt x="118527" y="53267"/>
                    <a:pt x="118790" y="57374"/>
                    <a:pt x="118001" y="61449"/>
                  </a:cubicBezTo>
                  <a:cubicBezTo>
                    <a:pt x="116687" y="68481"/>
                    <a:pt x="112875" y="73969"/>
                    <a:pt x="107420" y="78405"/>
                  </a:cubicBezTo>
                  <a:cubicBezTo>
                    <a:pt x="105153" y="80245"/>
                    <a:pt x="102721" y="81888"/>
                    <a:pt x="100060" y="83137"/>
                  </a:cubicBezTo>
                  <a:cubicBezTo>
                    <a:pt x="94329" y="86269"/>
                    <a:pt x="88303" y="87744"/>
                    <a:pt x="82011" y="87744"/>
                  </a:cubicBezTo>
                  <a:cubicBezTo>
                    <a:pt x="80185" y="87744"/>
                    <a:pt x="78336" y="87619"/>
                    <a:pt x="76466" y="87375"/>
                  </a:cubicBezTo>
                  <a:cubicBezTo>
                    <a:pt x="70026" y="86554"/>
                    <a:pt x="64242" y="84287"/>
                    <a:pt x="59707" y="79358"/>
                  </a:cubicBezTo>
                  <a:cubicBezTo>
                    <a:pt x="56914" y="76269"/>
                    <a:pt x="55206" y="72621"/>
                    <a:pt x="53727" y="68612"/>
                  </a:cubicBezTo>
                  <a:lnTo>
                    <a:pt x="53727" y="68612"/>
                  </a:lnTo>
                  <a:cubicBezTo>
                    <a:pt x="54581" y="68974"/>
                    <a:pt x="55271" y="69269"/>
                    <a:pt x="55929" y="69532"/>
                  </a:cubicBezTo>
                  <a:lnTo>
                    <a:pt x="55929" y="69007"/>
                  </a:lnTo>
                  <a:cubicBezTo>
                    <a:pt x="53563" y="68514"/>
                    <a:pt x="53070" y="66706"/>
                    <a:pt x="52741" y="64702"/>
                  </a:cubicBezTo>
                  <a:cubicBezTo>
                    <a:pt x="52150" y="61482"/>
                    <a:pt x="52544" y="58458"/>
                    <a:pt x="54121" y="55567"/>
                  </a:cubicBezTo>
                  <a:cubicBezTo>
                    <a:pt x="54368" y="55156"/>
                    <a:pt x="54591" y="54608"/>
                    <a:pt x="55077" y="54608"/>
                  </a:cubicBezTo>
                  <a:cubicBezTo>
                    <a:pt x="55175" y="54608"/>
                    <a:pt x="55282" y="54630"/>
                    <a:pt x="55403" y="54680"/>
                  </a:cubicBezTo>
                  <a:cubicBezTo>
                    <a:pt x="56492" y="55093"/>
                    <a:pt x="57556" y="55253"/>
                    <a:pt x="58604" y="55253"/>
                  </a:cubicBezTo>
                  <a:cubicBezTo>
                    <a:pt x="60971" y="55253"/>
                    <a:pt x="63256" y="54438"/>
                    <a:pt x="65557" y="53891"/>
                  </a:cubicBezTo>
                  <a:cubicBezTo>
                    <a:pt x="76598" y="51262"/>
                    <a:pt x="87737" y="49093"/>
                    <a:pt x="98778" y="46629"/>
                  </a:cubicBezTo>
                  <a:cubicBezTo>
                    <a:pt x="99402" y="46497"/>
                    <a:pt x="100027" y="46464"/>
                    <a:pt x="100257" y="45676"/>
                  </a:cubicBezTo>
                  <a:cubicBezTo>
                    <a:pt x="100454" y="45051"/>
                    <a:pt x="101243" y="45150"/>
                    <a:pt x="101768" y="44986"/>
                  </a:cubicBezTo>
                  <a:cubicBezTo>
                    <a:pt x="104857" y="44066"/>
                    <a:pt x="107847" y="43014"/>
                    <a:pt x="109819" y="40188"/>
                  </a:cubicBezTo>
                  <a:lnTo>
                    <a:pt x="109490" y="39860"/>
                  </a:lnTo>
                  <a:cubicBezTo>
                    <a:pt x="107683" y="41864"/>
                    <a:pt x="105383" y="42916"/>
                    <a:pt x="102853" y="43704"/>
                  </a:cubicBezTo>
                  <a:cubicBezTo>
                    <a:pt x="101913" y="43986"/>
                    <a:pt x="101309" y="44172"/>
                    <a:pt x="100915" y="44172"/>
                  </a:cubicBezTo>
                  <a:cubicBezTo>
                    <a:pt x="100207" y="44172"/>
                    <a:pt x="100177" y="43574"/>
                    <a:pt x="100093" y="41864"/>
                  </a:cubicBezTo>
                  <a:cubicBezTo>
                    <a:pt x="100060" y="41437"/>
                    <a:pt x="100060" y="41010"/>
                    <a:pt x="100060" y="40582"/>
                  </a:cubicBezTo>
                  <a:cubicBezTo>
                    <a:pt x="100093" y="28260"/>
                    <a:pt x="100093" y="15937"/>
                    <a:pt x="100191" y="3615"/>
                  </a:cubicBezTo>
                  <a:cubicBezTo>
                    <a:pt x="100191" y="2300"/>
                    <a:pt x="99797" y="1807"/>
                    <a:pt x="98548" y="1676"/>
                  </a:cubicBezTo>
                  <a:cubicBezTo>
                    <a:pt x="90366" y="986"/>
                    <a:pt x="82151" y="296"/>
                    <a:pt x="73969" y="0"/>
                  </a:cubicBezTo>
                  <a:close/>
                </a:path>
              </a:pathLst>
            </a:custGeom>
            <a:solidFill>
              <a:srgbClr val="0808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5"/>
            <p:cNvSpPr/>
            <p:nvPr/>
          </p:nvSpPr>
          <p:spPr>
            <a:xfrm>
              <a:off x="2737925" y="1206375"/>
              <a:ext cx="801550" cy="921525"/>
            </a:xfrm>
            <a:custGeom>
              <a:avLst/>
              <a:gdLst/>
              <a:ahLst/>
              <a:cxnLst/>
              <a:rect l="l" t="t" r="r" b="b"/>
              <a:pathLst>
                <a:path w="32062" h="36861" extrusionOk="0">
                  <a:moveTo>
                    <a:pt x="30828" y="0"/>
                  </a:moveTo>
                  <a:cubicBezTo>
                    <a:pt x="30271" y="0"/>
                    <a:pt x="29463" y="158"/>
                    <a:pt x="28293" y="374"/>
                  </a:cubicBezTo>
                  <a:cubicBezTo>
                    <a:pt x="26782" y="637"/>
                    <a:pt x="26617" y="1294"/>
                    <a:pt x="26552" y="2543"/>
                  </a:cubicBezTo>
                  <a:cubicBezTo>
                    <a:pt x="26322" y="8622"/>
                    <a:pt x="26059" y="14701"/>
                    <a:pt x="25763" y="21174"/>
                  </a:cubicBezTo>
                  <a:cubicBezTo>
                    <a:pt x="24284" y="17888"/>
                    <a:pt x="22970" y="14997"/>
                    <a:pt x="21655" y="12072"/>
                  </a:cubicBezTo>
                  <a:cubicBezTo>
                    <a:pt x="20698" y="9983"/>
                    <a:pt x="20375" y="9278"/>
                    <a:pt x="19302" y="9278"/>
                  </a:cubicBezTo>
                  <a:cubicBezTo>
                    <a:pt x="18755" y="9278"/>
                    <a:pt x="18012" y="9461"/>
                    <a:pt x="16891" y="9739"/>
                  </a:cubicBezTo>
                  <a:cubicBezTo>
                    <a:pt x="16463" y="9837"/>
                    <a:pt x="16069" y="10002"/>
                    <a:pt x="15642" y="10002"/>
                  </a:cubicBezTo>
                  <a:cubicBezTo>
                    <a:pt x="14820" y="10068"/>
                    <a:pt x="14656" y="10495"/>
                    <a:pt x="14590" y="11250"/>
                  </a:cubicBezTo>
                  <a:cubicBezTo>
                    <a:pt x="14130" y="14898"/>
                    <a:pt x="13638" y="18578"/>
                    <a:pt x="13177" y="22259"/>
                  </a:cubicBezTo>
                  <a:cubicBezTo>
                    <a:pt x="12685" y="22094"/>
                    <a:pt x="12685" y="21634"/>
                    <a:pt x="12586" y="21306"/>
                  </a:cubicBezTo>
                  <a:cubicBezTo>
                    <a:pt x="10614" y="16541"/>
                    <a:pt x="8544" y="11776"/>
                    <a:pt x="6704" y="6979"/>
                  </a:cubicBezTo>
                  <a:cubicBezTo>
                    <a:pt x="6396" y="6165"/>
                    <a:pt x="6059" y="5822"/>
                    <a:pt x="5545" y="5822"/>
                  </a:cubicBezTo>
                  <a:cubicBezTo>
                    <a:pt x="5290" y="5822"/>
                    <a:pt x="4993" y="5906"/>
                    <a:pt x="4634" y="6059"/>
                  </a:cubicBezTo>
                  <a:cubicBezTo>
                    <a:pt x="3484" y="6519"/>
                    <a:pt x="2366" y="6880"/>
                    <a:pt x="1151" y="7209"/>
                  </a:cubicBezTo>
                  <a:cubicBezTo>
                    <a:pt x="296" y="7472"/>
                    <a:pt x="1" y="7734"/>
                    <a:pt x="329" y="8720"/>
                  </a:cubicBezTo>
                  <a:cubicBezTo>
                    <a:pt x="3122" y="17987"/>
                    <a:pt x="6573" y="26958"/>
                    <a:pt x="10516" y="35797"/>
                  </a:cubicBezTo>
                  <a:cubicBezTo>
                    <a:pt x="10830" y="36497"/>
                    <a:pt x="11126" y="36860"/>
                    <a:pt x="11665" y="36860"/>
                  </a:cubicBezTo>
                  <a:cubicBezTo>
                    <a:pt x="11859" y="36860"/>
                    <a:pt x="12086" y="36813"/>
                    <a:pt x="12356" y="36717"/>
                  </a:cubicBezTo>
                  <a:cubicBezTo>
                    <a:pt x="13605" y="36224"/>
                    <a:pt x="14886" y="35797"/>
                    <a:pt x="16201" y="35567"/>
                  </a:cubicBezTo>
                  <a:cubicBezTo>
                    <a:pt x="17285" y="35337"/>
                    <a:pt x="17614" y="34844"/>
                    <a:pt x="17679" y="33760"/>
                  </a:cubicBezTo>
                  <a:cubicBezTo>
                    <a:pt x="17942" y="28864"/>
                    <a:pt x="18337" y="24000"/>
                    <a:pt x="18698" y="18841"/>
                  </a:cubicBezTo>
                  <a:cubicBezTo>
                    <a:pt x="18994" y="19301"/>
                    <a:pt x="19158" y="19498"/>
                    <a:pt x="19224" y="19728"/>
                  </a:cubicBezTo>
                  <a:cubicBezTo>
                    <a:pt x="20702" y="23343"/>
                    <a:pt x="22214" y="26925"/>
                    <a:pt x="23660" y="30539"/>
                  </a:cubicBezTo>
                  <a:cubicBezTo>
                    <a:pt x="24480" y="32603"/>
                    <a:pt x="24682" y="33210"/>
                    <a:pt x="25816" y="33210"/>
                  </a:cubicBezTo>
                  <a:cubicBezTo>
                    <a:pt x="26272" y="33210"/>
                    <a:pt x="26878" y="33112"/>
                    <a:pt x="27735" y="32971"/>
                  </a:cubicBezTo>
                  <a:cubicBezTo>
                    <a:pt x="28556" y="32840"/>
                    <a:pt x="29410" y="32643"/>
                    <a:pt x="30265" y="32643"/>
                  </a:cubicBezTo>
                  <a:cubicBezTo>
                    <a:pt x="31218" y="32610"/>
                    <a:pt x="31382" y="32182"/>
                    <a:pt x="31382" y="31361"/>
                  </a:cubicBezTo>
                  <a:cubicBezTo>
                    <a:pt x="31579" y="22029"/>
                    <a:pt x="31842" y="12663"/>
                    <a:pt x="32039" y="3364"/>
                  </a:cubicBezTo>
                  <a:cubicBezTo>
                    <a:pt x="32062" y="765"/>
                    <a:pt x="32053" y="0"/>
                    <a:pt x="30828" y="0"/>
                  </a:cubicBezTo>
                  <a:close/>
                </a:path>
              </a:pathLst>
            </a:custGeom>
            <a:solidFill>
              <a:srgbClr val="048D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65"/>
            <p:cNvSpPr/>
            <p:nvPr/>
          </p:nvSpPr>
          <p:spPr>
            <a:xfrm>
              <a:off x="4643000" y="1363625"/>
              <a:ext cx="858475" cy="996925"/>
            </a:xfrm>
            <a:custGeom>
              <a:avLst/>
              <a:gdLst/>
              <a:ahLst/>
              <a:cxnLst/>
              <a:rect l="l" t="t" r="r" b="b"/>
              <a:pathLst>
                <a:path w="34339" h="39877" extrusionOk="0">
                  <a:moveTo>
                    <a:pt x="9736" y="0"/>
                  </a:moveTo>
                  <a:cubicBezTo>
                    <a:pt x="9052" y="0"/>
                    <a:pt x="8622" y="360"/>
                    <a:pt x="8347" y="1313"/>
                  </a:cubicBezTo>
                  <a:cubicBezTo>
                    <a:pt x="7032" y="5585"/>
                    <a:pt x="5784" y="9890"/>
                    <a:pt x="4732" y="14227"/>
                  </a:cubicBezTo>
                  <a:cubicBezTo>
                    <a:pt x="3253" y="20208"/>
                    <a:pt x="1807" y="26155"/>
                    <a:pt x="329" y="32103"/>
                  </a:cubicBezTo>
                  <a:cubicBezTo>
                    <a:pt x="99" y="33122"/>
                    <a:pt x="0" y="33746"/>
                    <a:pt x="1413" y="33812"/>
                  </a:cubicBezTo>
                  <a:cubicBezTo>
                    <a:pt x="2662" y="33910"/>
                    <a:pt x="3911" y="34272"/>
                    <a:pt x="5126" y="34600"/>
                  </a:cubicBezTo>
                  <a:cubicBezTo>
                    <a:pt x="5369" y="34665"/>
                    <a:pt x="5578" y="34700"/>
                    <a:pt x="5758" y="34700"/>
                  </a:cubicBezTo>
                  <a:cubicBezTo>
                    <a:pt x="6307" y="34700"/>
                    <a:pt x="6580" y="34374"/>
                    <a:pt x="6704" y="33582"/>
                  </a:cubicBezTo>
                  <a:cubicBezTo>
                    <a:pt x="7065" y="31150"/>
                    <a:pt x="7558" y="28784"/>
                    <a:pt x="8018" y="26353"/>
                  </a:cubicBezTo>
                  <a:cubicBezTo>
                    <a:pt x="8741" y="22114"/>
                    <a:pt x="9792" y="17940"/>
                    <a:pt x="10975" y="13800"/>
                  </a:cubicBezTo>
                  <a:cubicBezTo>
                    <a:pt x="11863" y="17940"/>
                    <a:pt x="12651" y="22048"/>
                    <a:pt x="13801" y="26123"/>
                  </a:cubicBezTo>
                  <a:cubicBezTo>
                    <a:pt x="14066" y="27038"/>
                    <a:pt x="14188" y="27463"/>
                    <a:pt x="14447" y="27463"/>
                  </a:cubicBezTo>
                  <a:cubicBezTo>
                    <a:pt x="14672" y="27463"/>
                    <a:pt x="14999" y="27144"/>
                    <a:pt x="15609" y="26550"/>
                  </a:cubicBezTo>
                  <a:cubicBezTo>
                    <a:pt x="18960" y="23329"/>
                    <a:pt x="22378" y="20076"/>
                    <a:pt x="26091" y="16494"/>
                  </a:cubicBezTo>
                  <a:lnTo>
                    <a:pt x="26091" y="16494"/>
                  </a:lnTo>
                  <a:cubicBezTo>
                    <a:pt x="25762" y="17546"/>
                    <a:pt x="25598" y="18170"/>
                    <a:pt x="25368" y="18762"/>
                  </a:cubicBezTo>
                  <a:cubicBezTo>
                    <a:pt x="23134" y="24775"/>
                    <a:pt x="20866" y="30822"/>
                    <a:pt x="18533" y="36868"/>
                  </a:cubicBezTo>
                  <a:cubicBezTo>
                    <a:pt x="18106" y="37886"/>
                    <a:pt x="18270" y="38281"/>
                    <a:pt x="19289" y="38478"/>
                  </a:cubicBezTo>
                  <a:cubicBezTo>
                    <a:pt x="20603" y="38741"/>
                    <a:pt x="21984" y="39004"/>
                    <a:pt x="23167" y="39562"/>
                  </a:cubicBezTo>
                  <a:cubicBezTo>
                    <a:pt x="23600" y="39779"/>
                    <a:pt x="23936" y="39877"/>
                    <a:pt x="24205" y="39877"/>
                  </a:cubicBezTo>
                  <a:cubicBezTo>
                    <a:pt x="24875" y="39877"/>
                    <a:pt x="25129" y="39270"/>
                    <a:pt x="25434" y="38379"/>
                  </a:cubicBezTo>
                  <a:cubicBezTo>
                    <a:pt x="28884" y="28258"/>
                    <a:pt x="31086" y="17743"/>
                    <a:pt x="34043" y="7425"/>
                  </a:cubicBezTo>
                  <a:cubicBezTo>
                    <a:pt x="34142" y="7129"/>
                    <a:pt x="34339" y="6834"/>
                    <a:pt x="34076" y="6505"/>
                  </a:cubicBezTo>
                  <a:cubicBezTo>
                    <a:pt x="33681" y="6035"/>
                    <a:pt x="32223" y="5770"/>
                    <a:pt x="30887" y="5770"/>
                  </a:cubicBezTo>
                  <a:cubicBezTo>
                    <a:pt x="29886" y="5770"/>
                    <a:pt x="28954" y="5918"/>
                    <a:pt x="28588" y="6242"/>
                  </a:cubicBezTo>
                  <a:cubicBezTo>
                    <a:pt x="26617" y="7918"/>
                    <a:pt x="24810" y="9692"/>
                    <a:pt x="23101" y="11598"/>
                  </a:cubicBezTo>
                  <a:cubicBezTo>
                    <a:pt x="21031" y="13866"/>
                    <a:pt x="18928" y="16166"/>
                    <a:pt x="16759" y="18565"/>
                  </a:cubicBezTo>
                  <a:cubicBezTo>
                    <a:pt x="15937" y="13340"/>
                    <a:pt x="15083" y="8279"/>
                    <a:pt x="14787" y="3153"/>
                  </a:cubicBezTo>
                  <a:cubicBezTo>
                    <a:pt x="14723" y="1619"/>
                    <a:pt x="14411" y="489"/>
                    <a:pt x="12639" y="489"/>
                  </a:cubicBezTo>
                  <a:cubicBezTo>
                    <a:pt x="12590" y="489"/>
                    <a:pt x="12539" y="490"/>
                    <a:pt x="12487" y="491"/>
                  </a:cubicBezTo>
                  <a:cubicBezTo>
                    <a:pt x="11797" y="491"/>
                    <a:pt x="11107" y="327"/>
                    <a:pt x="10450" y="97"/>
                  </a:cubicBezTo>
                  <a:cubicBezTo>
                    <a:pt x="10185" y="35"/>
                    <a:pt x="9948" y="0"/>
                    <a:pt x="9736" y="0"/>
                  </a:cubicBezTo>
                  <a:close/>
                </a:path>
              </a:pathLst>
            </a:custGeom>
            <a:solidFill>
              <a:srgbClr val="7496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65"/>
            <p:cNvSpPr/>
            <p:nvPr/>
          </p:nvSpPr>
          <p:spPr>
            <a:xfrm>
              <a:off x="4091775" y="1222525"/>
              <a:ext cx="713900" cy="890300"/>
            </a:xfrm>
            <a:custGeom>
              <a:avLst/>
              <a:gdLst/>
              <a:ahLst/>
              <a:cxnLst/>
              <a:rect l="l" t="t" r="r" b="b"/>
              <a:pathLst>
                <a:path w="28556" h="35612" extrusionOk="0">
                  <a:moveTo>
                    <a:pt x="9972" y="5043"/>
                  </a:moveTo>
                  <a:cubicBezTo>
                    <a:pt x="10040" y="5043"/>
                    <a:pt x="10111" y="5046"/>
                    <a:pt x="10187" y="5051"/>
                  </a:cubicBezTo>
                  <a:cubicBezTo>
                    <a:pt x="13308" y="5347"/>
                    <a:pt x="16134" y="6300"/>
                    <a:pt x="18303" y="8633"/>
                  </a:cubicBezTo>
                  <a:cubicBezTo>
                    <a:pt x="20275" y="10769"/>
                    <a:pt x="19913" y="13102"/>
                    <a:pt x="17449" y="14679"/>
                  </a:cubicBezTo>
                  <a:cubicBezTo>
                    <a:pt x="15674" y="15731"/>
                    <a:pt x="13670" y="16224"/>
                    <a:pt x="10942" y="16256"/>
                  </a:cubicBezTo>
                  <a:cubicBezTo>
                    <a:pt x="10664" y="16260"/>
                    <a:pt x="10413" y="16263"/>
                    <a:pt x="10187" y="16263"/>
                  </a:cubicBezTo>
                  <a:cubicBezTo>
                    <a:pt x="8112" y="16263"/>
                    <a:pt x="8103" y="16018"/>
                    <a:pt x="8281" y="13529"/>
                  </a:cubicBezTo>
                  <a:cubicBezTo>
                    <a:pt x="8445" y="11097"/>
                    <a:pt x="8741" y="8633"/>
                    <a:pt x="8905" y="6201"/>
                  </a:cubicBezTo>
                  <a:cubicBezTo>
                    <a:pt x="8935" y="5387"/>
                    <a:pt x="9215" y="5043"/>
                    <a:pt x="9972" y="5043"/>
                  </a:cubicBezTo>
                  <a:close/>
                  <a:moveTo>
                    <a:pt x="11209" y="1"/>
                  </a:moveTo>
                  <a:cubicBezTo>
                    <a:pt x="9033" y="1"/>
                    <a:pt x="6768" y="339"/>
                    <a:pt x="4436" y="944"/>
                  </a:cubicBezTo>
                  <a:cubicBezTo>
                    <a:pt x="3845" y="1108"/>
                    <a:pt x="3549" y="1338"/>
                    <a:pt x="3483" y="1995"/>
                  </a:cubicBezTo>
                  <a:cubicBezTo>
                    <a:pt x="3187" y="5445"/>
                    <a:pt x="2859" y="8896"/>
                    <a:pt x="2530" y="12313"/>
                  </a:cubicBezTo>
                  <a:cubicBezTo>
                    <a:pt x="2169" y="16026"/>
                    <a:pt x="1742" y="19707"/>
                    <a:pt x="1347" y="23420"/>
                  </a:cubicBezTo>
                  <a:cubicBezTo>
                    <a:pt x="1019" y="26476"/>
                    <a:pt x="657" y="29532"/>
                    <a:pt x="263" y="32621"/>
                  </a:cubicBezTo>
                  <a:cubicBezTo>
                    <a:pt x="197" y="33147"/>
                    <a:pt x="0" y="33672"/>
                    <a:pt x="887" y="33705"/>
                  </a:cubicBezTo>
                  <a:cubicBezTo>
                    <a:pt x="2497" y="33804"/>
                    <a:pt x="4108" y="33935"/>
                    <a:pt x="5652" y="34100"/>
                  </a:cubicBezTo>
                  <a:cubicBezTo>
                    <a:pt x="5718" y="34104"/>
                    <a:pt x="5780" y="34107"/>
                    <a:pt x="5838" y="34107"/>
                  </a:cubicBezTo>
                  <a:cubicBezTo>
                    <a:pt x="6586" y="34107"/>
                    <a:pt x="6678" y="33714"/>
                    <a:pt x="6769" y="32982"/>
                  </a:cubicBezTo>
                  <a:cubicBezTo>
                    <a:pt x="7065" y="29335"/>
                    <a:pt x="7394" y="25654"/>
                    <a:pt x="7656" y="22007"/>
                  </a:cubicBezTo>
                  <a:cubicBezTo>
                    <a:pt x="7722" y="21646"/>
                    <a:pt x="7492" y="21054"/>
                    <a:pt x="8116" y="20988"/>
                  </a:cubicBezTo>
                  <a:cubicBezTo>
                    <a:pt x="8154" y="20985"/>
                    <a:pt x="8190" y="20983"/>
                    <a:pt x="8224" y="20983"/>
                  </a:cubicBezTo>
                  <a:cubicBezTo>
                    <a:pt x="8785" y="20983"/>
                    <a:pt x="8876" y="21477"/>
                    <a:pt x="8938" y="21941"/>
                  </a:cubicBezTo>
                  <a:cubicBezTo>
                    <a:pt x="9694" y="25392"/>
                    <a:pt x="10417" y="28776"/>
                    <a:pt x="11205" y="32259"/>
                  </a:cubicBezTo>
                  <a:cubicBezTo>
                    <a:pt x="11994" y="35611"/>
                    <a:pt x="11402" y="34921"/>
                    <a:pt x="14984" y="35085"/>
                  </a:cubicBezTo>
                  <a:lnTo>
                    <a:pt x="15773" y="35085"/>
                  </a:lnTo>
                  <a:cubicBezTo>
                    <a:pt x="16003" y="35089"/>
                    <a:pt x="16208" y="35093"/>
                    <a:pt x="16387" y="35093"/>
                  </a:cubicBezTo>
                  <a:cubicBezTo>
                    <a:pt x="17745" y="35093"/>
                    <a:pt x="17724" y="34899"/>
                    <a:pt x="17317" y="33245"/>
                  </a:cubicBezTo>
                  <a:cubicBezTo>
                    <a:pt x="16463" y="29565"/>
                    <a:pt x="15609" y="25885"/>
                    <a:pt x="14656" y="22204"/>
                  </a:cubicBezTo>
                  <a:cubicBezTo>
                    <a:pt x="14360" y="21218"/>
                    <a:pt x="14327" y="20791"/>
                    <a:pt x="15641" y="20561"/>
                  </a:cubicBezTo>
                  <a:cubicBezTo>
                    <a:pt x="17909" y="20233"/>
                    <a:pt x="20110" y="19674"/>
                    <a:pt x="22181" y="18557"/>
                  </a:cubicBezTo>
                  <a:cubicBezTo>
                    <a:pt x="27340" y="15862"/>
                    <a:pt x="28555" y="11327"/>
                    <a:pt x="25138" y="6990"/>
                  </a:cubicBezTo>
                  <a:cubicBezTo>
                    <a:pt x="21230" y="1988"/>
                    <a:pt x="16482" y="1"/>
                    <a:pt x="11209" y="1"/>
                  </a:cubicBezTo>
                  <a:close/>
                </a:path>
              </a:pathLst>
            </a:custGeom>
            <a:solidFill>
              <a:srgbClr val="9DA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65"/>
            <p:cNvSpPr/>
            <p:nvPr/>
          </p:nvSpPr>
          <p:spPr>
            <a:xfrm>
              <a:off x="2099625" y="1440575"/>
              <a:ext cx="796875" cy="861600"/>
            </a:xfrm>
            <a:custGeom>
              <a:avLst/>
              <a:gdLst/>
              <a:ahLst/>
              <a:cxnLst/>
              <a:rect l="l" t="t" r="r" b="b"/>
              <a:pathLst>
                <a:path w="31875" h="34464" extrusionOk="0">
                  <a:moveTo>
                    <a:pt x="14807" y="0"/>
                  </a:moveTo>
                  <a:cubicBezTo>
                    <a:pt x="9047" y="0"/>
                    <a:pt x="3523" y="4395"/>
                    <a:pt x="1808" y="8849"/>
                  </a:cubicBezTo>
                  <a:cubicBezTo>
                    <a:pt x="0" y="13449"/>
                    <a:pt x="2333" y="18083"/>
                    <a:pt x="7131" y="19331"/>
                  </a:cubicBezTo>
                  <a:cubicBezTo>
                    <a:pt x="8691" y="19732"/>
                    <a:pt x="10251" y="19877"/>
                    <a:pt x="11842" y="19877"/>
                  </a:cubicBezTo>
                  <a:cubicBezTo>
                    <a:pt x="12597" y="19877"/>
                    <a:pt x="13358" y="19844"/>
                    <a:pt x="14130" y="19791"/>
                  </a:cubicBezTo>
                  <a:cubicBezTo>
                    <a:pt x="15207" y="19718"/>
                    <a:pt x="16310" y="19597"/>
                    <a:pt x="17407" y="19597"/>
                  </a:cubicBezTo>
                  <a:cubicBezTo>
                    <a:pt x="18754" y="19597"/>
                    <a:pt x="20092" y="19779"/>
                    <a:pt x="21359" y="20449"/>
                  </a:cubicBezTo>
                  <a:cubicBezTo>
                    <a:pt x="23232" y="21401"/>
                    <a:pt x="23627" y="23406"/>
                    <a:pt x="22181" y="24950"/>
                  </a:cubicBezTo>
                  <a:cubicBezTo>
                    <a:pt x="20834" y="26429"/>
                    <a:pt x="19059" y="27185"/>
                    <a:pt x="17088" y="27382"/>
                  </a:cubicBezTo>
                  <a:cubicBezTo>
                    <a:pt x="16500" y="27442"/>
                    <a:pt x="15918" y="27473"/>
                    <a:pt x="15341" y="27473"/>
                  </a:cubicBezTo>
                  <a:cubicBezTo>
                    <a:pt x="13400" y="27473"/>
                    <a:pt x="11518" y="27123"/>
                    <a:pt x="9694" y="26363"/>
                  </a:cubicBezTo>
                  <a:cubicBezTo>
                    <a:pt x="9457" y="26272"/>
                    <a:pt x="9190" y="26070"/>
                    <a:pt x="8960" y="26070"/>
                  </a:cubicBezTo>
                  <a:cubicBezTo>
                    <a:pt x="8775" y="26070"/>
                    <a:pt x="8614" y="26201"/>
                    <a:pt x="8511" y="26626"/>
                  </a:cubicBezTo>
                  <a:cubicBezTo>
                    <a:pt x="7591" y="30405"/>
                    <a:pt x="8873" y="32640"/>
                    <a:pt x="12619" y="33757"/>
                  </a:cubicBezTo>
                  <a:cubicBezTo>
                    <a:pt x="12980" y="33888"/>
                    <a:pt x="13341" y="33921"/>
                    <a:pt x="13670" y="33987"/>
                  </a:cubicBezTo>
                  <a:cubicBezTo>
                    <a:pt x="14903" y="34310"/>
                    <a:pt x="16168" y="34464"/>
                    <a:pt x="17428" y="34464"/>
                  </a:cubicBezTo>
                  <a:cubicBezTo>
                    <a:pt x="22583" y="34464"/>
                    <a:pt x="27645" y="31883"/>
                    <a:pt x="29969" y="27711"/>
                  </a:cubicBezTo>
                  <a:cubicBezTo>
                    <a:pt x="31875" y="24359"/>
                    <a:pt x="31415" y="20711"/>
                    <a:pt x="28654" y="18050"/>
                  </a:cubicBezTo>
                  <a:cubicBezTo>
                    <a:pt x="26847" y="16275"/>
                    <a:pt x="24645" y="15355"/>
                    <a:pt x="22181" y="14862"/>
                  </a:cubicBezTo>
                  <a:cubicBezTo>
                    <a:pt x="18961" y="14238"/>
                    <a:pt x="15642" y="14797"/>
                    <a:pt x="12454" y="14271"/>
                  </a:cubicBezTo>
                  <a:cubicBezTo>
                    <a:pt x="10976" y="14041"/>
                    <a:pt x="9333" y="13909"/>
                    <a:pt x="8741" y="12266"/>
                  </a:cubicBezTo>
                  <a:cubicBezTo>
                    <a:pt x="8117" y="10590"/>
                    <a:pt x="9234" y="9309"/>
                    <a:pt x="10253" y="8159"/>
                  </a:cubicBezTo>
                  <a:cubicBezTo>
                    <a:pt x="10417" y="7962"/>
                    <a:pt x="10680" y="7797"/>
                    <a:pt x="10877" y="7633"/>
                  </a:cubicBezTo>
                  <a:cubicBezTo>
                    <a:pt x="12367" y="6454"/>
                    <a:pt x="13881" y="5887"/>
                    <a:pt x="15432" y="5887"/>
                  </a:cubicBezTo>
                  <a:cubicBezTo>
                    <a:pt x="16994" y="5887"/>
                    <a:pt x="18593" y="6463"/>
                    <a:pt x="20242" y="7567"/>
                  </a:cubicBezTo>
                  <a:cubicBezTo>
                    <a:pt x="20866" y="6187"/>
                    <a:pt x="20571" y="4774"/>
                    <a:pt x="20932" y="3526"/>
                  </a:cubicBezTo>
                  <a:cubicBezTo>
                    <a:pt x="21261" y="2310"/>
                    <a:pt x="20702" y="1718"/>
                    <a:pt x="19683" y="1160"/>
                  </a:cubicBezTo>
                  <a:cubicBezTo>
                    <a:pt x="18093" y="354"/>
                    <a:pt x="16441" y="0"/>
                    <a:pt x="14807" y="0"/>
                  </a:cubicBezTo>
                  <a:close/>
                </a:path>
              </a:pathLst>
            </a:custGeom>
            <a:solidFill>
              <a:srgbClr val="868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65"/>
            <p:cNvSpPr/>
            <p:nvPr/>
          </p:nvSpPr>
          <p:spPr>
            <a:xfrm>
              <a:off x="2343600" y="345725"/>
              <a:ext cx="3126675" cy="1742525"/>
            </a:xfrm>
            <a:custGeom>
              <a:avLst/>
              <a:gdLst/>
              <a:ahLst/>
              <a:cxnLst/>
              <a:rect l="l" t="t" r="r" b="b"/>
              <a:pathLst>
                <a:path w="125067" h="69701" extrusionOk="0">
                  <a:moveTo>
                    <a:pt x="26585" y="2498"/>
                  </a:moveTo>
                  <a:lnTo>
                    <a:pt x="26585" y="2498"/>
                  </a:lnTo>
                  <a:cubicBezTo>
                    <a:pt x="17154" y="4207"/>
                    <a:pt x="8216" y="7427"/>
                    <a:pt x="1" y="12520"/>
                  </a:cubicBezTo>
                  <a:cubicBezTo>
                    <a:pt x="461" y="13079"/>
                    <a:pt x="954" y="13243"/>
                    <a:pt x="1447" y="13506"/>
                  </a:cubicBezTo>
                  <a:cubicBezTo>
                    <a:pt x="4568" y="15116"/>
                    <a:pt x="7821" y="16464"/>
                    <a:pt x="11173" y="17548"/>
                  </a:cubicBezTo>
                  <a:cubicBezTo>
                    <a:pt x="12783" y="18041"/>
                    <a:pt x="12586" y="18534"/>
                    <a:pt x="11765" y="19585"/>
                  </a:cubicBezTo>
                  <a:cubicBezTo>
                    <a:pt x="9464" y="22576"/>
                    <a:pt x="7493" y="25829"/>
                    <a:pt x="5653" y="29148"/>
                  </a:cubicBezTo>
                  <a:cubicBezTo>
                    <a:pt x="5390" y="29608"/>
                    <a:pt x="4700" y="30134"/>
                    <a:pt x="5193" y="30692"/>
                  </a:cubicBezTo>
                  <a:cubicBezTo>
                    <a:pt x="5318" y="30829"/>
                    <a:pt x="5478" y="30879"/>
                    <a:pt x="5655" y="30879"/>
                  </a:cubicBezTo>
                  <a:cubicBezTo>
                    <a:pt x="5990" y="30879"/>
                    <a:pt x="6382" y="30701"/>
                    <a:pt x="6704" y="30594"/>
                  </a:cubicBezTo>
                  <a:cubicBezTo>
                    <a:pt x="10352" y="29476"/>
                    <a:pt x="14032" y="28326"/>
                    <a:pt x="17712" y="27275"/>
                  </a:cubicBezTo>
                  <a:cubicBezTo>
                    <a:pt x="18140" y="27146"/>
                    <a:pt x="18582" y="26851"/>
                    <a:pt x="19047" y="26851"/>
                  </a:cubicBezTo>
                  <a:cubicBezTo>
                    <a:pt x="19296" y="26851"/>
                    <a:pt x="19552" y="26935"/>
                    <a:pt x="19815" y="27176"/>
                  </a:cubicBezTo>
                  <a:cubicBezTo>
                    <a:pt x="18961" y="23233"/>
                    <a:pt x="18074" y="19355"/>
                    <a:pt x="17154" y="15445"/>
                  </a:cubicBezTo>
                  <a:cubicBezTo>
                    <a:pt x="16989" y="14788"/>
                    <a:pt x="17187" y="14459"/>
                    <a:pt x="17581" y="14131"/>
                  </a:cubicBezTo>
                  <a:cubicBezTo>
                    <a:pt x="17515" y="14032"/>
                    <a:pt x="17482" y="13933"/>
                    <a:pt x="17417" y="13835"/>
                  </a:cubicBezTo>
                  <a:cubicBezTo>
                    <a:pt x="17154" y="13211"/>
                    <a:pt x="17811" y="12750"/>
                    <a:pt x="18041" y="12323"/>
                  </a:cubicBezTo>
                  <a:cubicBezTo>
                    <a:pt x="20144" y="8577"/>
                    <a:pt x="23003" y="5587"/>
                    <a:pt x="26552" y="3155"/>
                  </a:cubicBezTo>
                  <a:cubicBezTo>
                    <a:pt x="26716" y="3057"/>
                    <a:pt x="27998" y="2794"/>
                    <a:pt x="26585" y="2498"/>
                  </a:cubicBezTo>
                  <a:close/>
                  <a:moveTo>
                    <a:pt x="92699" y="1"/>
                  </a:moveTo>
                  <a:lnTo>
                    <a:pt x="92699" y="1"/>
                  </a:lnTo>
                  <a:cubicBezTo>
                    <a:pt x="96544" y="2465"/>
                    <a:pt x="100355" y="4963"/>
                    <a:pt x="103313" y="8544"/>
                  </a:cubicBezTo>
                  <a:cubicBezTo>
                    <a:pt x="103740" y="9037"/>
                    <a:pt x="104430" y="9432"/>
                    <a:pt x="104299" y="10220"/>
                  </a:cubicBezTo>
                  <a:cubicBezTo>
                    <a:pt x="104299" y="10319"/>
                    <a:pt x="104266" y="10385"/>
                    <a:pt x="104266" y="10483"/>
                  </a:cubicBezTo>
                  <a:cubicBezTo>
                    <a:pt x="103181" y="15806"/>
                    <a:pt x="102064" y="21196"/>
                    <a:pt x="101013" y="26519"/>
                  </a:cubicBezTo>
                  <a:cubicBezTo>
                    <a:pt x="101212" y="26341"/>
                    <a:pt x="101397" y="26276"/>
                    <a:pt x="101574" y="26276"/>
                  </a:cubicBezTo>
                  <a:cubicBezTo>
                    <a:pt x="101951" y="26276"/>
                    <a:pt x="102287" y="26571"/>
                    <a:pt x="102623" y="26683"/>
                  </a:cubicBezTo>
                  <a:cubicBezTo>
                    <a:pt x="106402" y="28063"/>
                    <a:pt x="110115" y="29411"/>
                    <a:pt x="113861" y="30758"/>
                  </a:cubicBezTo>
                  <a:cubicBezTo>
                    <a:pt x="114114" y="30850"/>
                    <a:pt x="114432" y="31071"/>
                    <a:pt x="114712" y="31071"/>
                  </a:cubicBezTo>
                  <a:cubicBezTo>
                    <a:pt x="114832" y="31071"/>
                    <a:pt x="114945" y="31031"/>
                    <a:pt x="115044" y="30922"/>
                  </a:cubicBezTo>
                  <a:cubicBezTo>
                    <a:pt x="115438" y="30528"/>
                    <a:pt x="115011" y="30068"/>
                    <a:pt x="114847" y="29641"/>
                  </a:cubicBezTo>
                  <a:cubicBezTo>
                    <a:pt x="113138" y="25632"/>
                    <a:pt x="111166" y="21754"/>
                    <a:pt x="108735" y="17975"/>
                  </a:cubicBezTo>
                  <a:cubicBezTo>
                    <a:pt x="114157" y="16924"/>
                    <a:pt x="119546" y="16267"/>
                    <a:pt x="125066" y="14525"/>
                  </a:cubicBezTo>
                  <a:cubicBezTo>
                    <a:pt x="120072" y="10976"/>
                    <a:pt x="115110" y="8216"/>
                    <a:pt x="109885" y="5916"/>
                  </a:cubicBezTo>
                  <a:cubicBezTo>
                    <a:pt x="104332" y="3451"/>
                    <a:pt x="98680" y="1282"/>
                    <a:pt x="92699" y="1"/>
                  </a:cubicBezTo>
                  <a:close/>
                  <a:moveTo>
                    <a:pt x="60003" y="43015"/>
                  </a:moveTo>
                  <a:cubicBezTo>
                    <a:pt x="60398" y="46991"/>
                    <a:pt x="60759" y="50901"/>
                    <a:pt x="61252" y="54779"/>
                  </a:cubicBezTo>
                  <a:cubicBezTo>
                    <a:pt x="61318" y="55732"/>
                    <a:pt x="61121" y="56060"/>
                    <a:pt x="60102" y="56093"/>
                  </a:cubicBezTo>
                  <a:cubicBezTo>
                    <a:pt x="59682" y="56103"/>
                    <a:pt x="59321" y="56111"/>
                    <a:pt x="59012" y="56111"/>
                  </a:cubicBezTo>
                  <a:cubicBezTo>
                    <a:pt x="57148" y="56111"/>
                    <a:pt x="57196" y="55795"/>
                    <a:pt x="57703" y="53399"/>
                  </a:cubicBezTo>
                  <a:cubicBezTo>
                    <a:pt x="58459" y="49948"/>
                    <a:pt x="59247" y="46465"/>
                    <a:pt x="60003" y="43015"/>
                  </a:cubicBezTo>
                  <a:close/>
                  <a:moveTo>
                    <a:pt x="57375" y="36539"/>
                  </a:moveTo>
                  <a:cubicBezTo>
                    <a:pt x="56554" y="36539"/>
                    <a:pt x="56246" y="36848"/>
                    <a:pt x="56027" y="37691"/>
                  </a:cubicBezTo>
                  <a:cubicBezTo>
                    <a:pt x="55304" y="40945"/>
                    <a:pt x="54483" y="44099"/>
                    <a:pt x="53694" y="47352"/>
                  </a:cubicBezTo>
                  <a:cubicBezTo>
                    <a:pt x="52051" y="54417"/>
                    <a:pt x="50408" y="61449"/>
                    <a:pt x="48765" y="68514"/>
                  </a:cubicBezTo>
                  <a:cubicBezTo>
                    <a:pt x="49862" y="68514"/>
                    <a:pt x="51057" y="68720"/>
                    <a:pt x="52105" y="68720"/>
                  </a:cubicBezTo>
                  <a:cubicBezTo>
                    <a:pt x="52783" y="68720"/>
                    <a:pt x="53401" y="68634"/>
                    <a:pt x="53891" y="68350"/>
                  </a:cubicBezTo>
                  <a:cubicBezTo>
                    <a:pt x="55041" y="67693"/>
                    <a:pt x="54943" y="65458"/>
                    <a:pt x="55271" y="63947"/>
                  </a:cubicBezTo>
                  <a:cubicBezTo>
                    <a:pt x="55304" y="63717"/>
                    <a:pt x="55436" y="63421"/>
                    <a:pt x="55469" y="63158"/>
                  </a:cubicBezTo>
                  <a:cubicBezTo>
                    <a:pt x="55590" y="61676"/>
                    <a:pt x="56239" y="60974"/>
                    <a:pt x="57623" y="60974"/>
                  </a:cubicBezTo>
                  <a:cubicBezTo>
                    <a:pt x="57743" y="60974"/>
                    <a:pt x="57868" y="60979"/>
                    <a:pt x="57999" y="60989"/>
                  </a:cubicBezTo>
                  <a:cubicBezTo>
                    <a:pt x="58058" y="60993"/>
                    <a:pt x="58118" y="60994"/>
                    <a:pt x="58179" y="60994"/>
                  </a:cubicBezTo>
                  <a:cubicBezTo>
                    <a:pt x="58977" y="60994"/>
                    <a:pt x="59920" y="60741"/>
                    <a:pt x="60654" y="60741"/>
                  </a:cubicBezTo>
                  <a:cubicBezTo>
                    <a:pt x="61018" y="60741"/>
                    <a:pt x="61330" y="60803"/>
                    <a:pt x="61548" y="60989"/>
                  </a:cubicBezTo>
                  <a:cubicBezTo>
                    <a:pt x="62369" y="61647"/>
                    <a:pt x="62073" y="63388"/>
                    <a:pt x="62205" y="64604"/>
                  </a:cubicBezTo>
                  <a:cubicBezTo>
                    <a:pt x="62665" y="69533"/>
                    <a:pt x="62665" y="69500"/>
                    <a:pt x="67627" y="69697"/>
                  </a:cubicBezTo>
                  <a:cubicBezTo>
                    <a:pt x="67687" y="69700"/>
                    <a:pt x="67743" y="69701"/>
                    <a:pt x="67795" y="69701"/>
                  </a:cubicBezTo>
                  <a:cubicBezTo>
                    <a:pt x="68514" y="69701"/>
                    <a:pt x="68510" y="69480"/>
                    <a:pt x="68448" y="68744"/>
                  </a:cubicBezTo>
                  <a:cubicBezTo>
                    <a:pt x="67824" y="64735"/>
                    <a:pt x="67298" y="60726"/>
                    <a:pt x="66707" y="56718"/>
                  </a:cubicBezTo>
                  <a:cubicBezTo>
                    <a:pt x="65787" y="50343"/>
                    <a:pt x="64801" y="44099"/>
                    <a:pt x="63914" y="37823"/>
                  </a:cubicBezTo>
                  <a:cubicBezTo>
                    <a:pt x="63823" y="36948"/>
                    <a:pt x="63483" y="36599"/>
                    <a:pt x="62715" y="36599"/>
                  </a:cubicBezTo>
                  <a:cubicBezTo>
                    <a:pt x="62647" y="36599"/>
                    <a:pt x="62576" y="36602"/>
                    <a:pt x="62501" y="36607"/>
                  </a:cubicBezTo>
                  <a:cubicBezTo>
                    <a:pt x="61899" y="36619"/>
                    <a:pt x="61289" y="36627"/>
                    <a:pt x="60677" y="36627"/>
                  </a:cubicBezTo>
                  <a:cubicBezTo>
                    <a:pt x="59616" y="36627"/>
                    <a:pt x="58548" y="36604"/>
                    <a:pt x="57506" y="36541"/>
                  </a:cubicBezTo>
                  <a:cubicBezTo>
                    <a:pt x="57461" y="36540"/>
                    <a:pt x="57417" y="36539"/>
                    <a:pt x="57375" y="36539"/>
                  </a:cubicBezTo>
                  <a:close/>
                </a:path>
              </a:pathLst>
            </a:custGeom>
            <a:solidFill>
              <a:srgbClr val="052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65"/>
            <p:cNvSpPr/>
            <p:nvPr/>
          </p:nvSpPr>
          <p:spPr>
            <a:xfrm>
              <a:off x="2772425" y="339550"/>
              <a:ext cx="2181950" cy="359450"/>
            </a:xfrm>
            <a:custGeom>
              <a:avLst/>
              <a:gdLst/>
              <a:ahLst/>
              <a:cxnLst/>
              <a:rect l="l" t="t" r="r" b="b"/>
              <a:pathLst>
                <a:path w="87278" h="14378" extrusionOk="0">
                  <a:moveTo>
                    <a:pt x="74881" y="0"/>
                  </a:moveTo>
                  <a:cubicBezTo>
                    <a:pt x="74497" y="0"/>
                    <a:pt x="74310" y="382"/>
                    <a:pt x="74265" y="905"/>
                  </a:cubicBezTo>
                  <a:cubicBezTo>
                    <a:pt x="74002" y="2712"/>
                    <a:pt x="73804" y="4487"/>
                    <a:pt x="73607" y="6261"/>
                  </a:cubicBezTo>
                  <a:cubicBezTo>
                    <a:pt x="73870" y="6393"/>
                    <a:pt x="74166" y="6524"/>
                    <a:pt x="74462" y="6623"/>
                  </a:cubicBezTo>
                  <a:cubicBezTo>
                    <a:pt x="78734" y="7871"/>
                    <a:pt x="83038" y="8956"/>
                    <a:pt x="87113" y="10730"/>
                  </a:cubicBezTo>
                  <a:cubicBezTo>
                    <a:pt x="87146" y="10632"/>
                    <a:pt x="87146" y="10566"/>
                    <a:pt x="87146" y="10467"/>
                  </a:cubicBezTo>
                  <a:cubicBezTo>
                    <a:pt x="87277" y="9679"/>
                    <a:pt x="86587" y="9284"/>
                    <a:pt x="86160" y="8791"/>
                  </a:cubicBezTo>
                  <a:cubicBezTo>
                    <a:pt x="83202" y="5210"/>
                    <a:pt x="79391" y="2712"/>
                    <a:pt x="75513" y="248"/>
                  </a:cubicBezTo>
                  <a:cubicBezTo>
                    <a:pt x="75260" y="76"/>
                    <a:pt x="75051" y="0"/>
                    <a:pt x="74881" y="0"/>
                  </a:cubicBezTo>
                  <a:close/>
                  <a:moveTo>
                    <a:pt x="10931" y="2305"/>
                  </a:moveTo>
                  <a:cubicBezTo>
                    <a:pt x="10608" y="2305"/>
                    <a:pt x="10131" y="2460"/>
                    <a:pt x="9399" y="2712"/>
                  </a:cubicBezTo>
                  <a:cubicBezTo>
                    <a:pt x="10779" y="3041"/>
                    <a:pt x="9530" y="3337"/>
                    <a:pt x="9366" y="3402"/>
                  </a:cubicBezTo>
                  <a:cubicBezTo>
                    <a:pt x="5817" y="5834"/>
                    <a:pt x="2958" y="8857"/>
                    <a:pt x="855" y="12570"/>
                  </a:cubicBezTo>
                  <a:cubicBezTo>
                    <a:pt x="592" y="13030"/>
                    <a:pt x="1" y="13458"/>
                    <a:pt x="231" y="14082"/>
                  </a:cubicBezTo>
                  <a:cubicBezTo>
                    <a:pt x="264" y="14180"/>
                    <a:pt x="329" y="14246"/>
                    <a:pt x="395" y="14378"/>
                  </a:cubicBezTo>
                  <a:cubicBezTo>
                    <a:pt x="4174" y="12077"/>
                    <a:pt x="8281" y="10402"/>
                    <a:pt x="12323" y="8528"/>
                  </a:cubicBezTo>
                  <a:cubicBezTo>
                    <a:pt x="12093" y="7017"/>
                    <a:pt x="11896" y="5538"/>
                    <a:pt x="11732" y="4027"/>
                  </a:cubicBezTo>
                  <a:cubicBezTo>
                    <a:pt x="11586" y="2775"/>
                    <a:pt x="11493" y="2305"/>
                    <a:pt x="10931" y="2305"/>
                  </a:cubicBezTo>
                  <a:close/>
                </a:path>
              </a:pathLst>
            </a:custGeom>
            <a:solidFill>
              <a:srgbClr val="9DA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65"/>
            <p:cNvSpPr/>
            <p:nvPr/>
          </p:nvSpPr>
          <p:spPr>
            <a:xfrm>
              <a:off x="4713725" y="2799250"/>
              <a:ext cx="533100" cy="369200"/>
            </a:xfrm>
            <a:custGeom>
              <a:avLst/>
              <a:gdLst/>
              <a:ahLst/>
              <a:cxnLst/>
              <a:rect l="l" t="t" r="r" b="b"/>
              <a:pathLst>
                <a:path w="21324" h="14768" extrusionOk="0">
                  <a:moveTo>
                    <a:pt x="18824" y="1"/>
                  </a:moveTo>
                  <a:cubicBezTo>
                    <a:pt x="18628" y="1"/>
                    <a:pt x="18393" y="48"/>
                    <a:pt x="18103" y="145"/>
                  </a:cubicBezTo>
                  <a:cubicBezTo>
                    <a:pt x="14390" y="1361"/>
                    <a:pt x="11400" y="3332"/>
                    <a:pt x="9888" y="7210"/>
                  </a:cubicBezTo>
                  <a:cubicBezTo>
                    <a:pt x="8179" y="3497"/>
                    <a:pt x="5320" y="1459"/>
                    <a:pt x="1542" y="473"/>
                  </a:cubicBezTo>
                  <a:cubicBezTo>
                    <a:pt x="1252" y="392"/>
                    <a:pt x="1002" y="345"/>
                    <a:pt x="795" y="345"/>
                  </a:cubicBezTo>
                  <a:cubicBezTo>
                    <a:pt x="250" y="345"/>
                    <a:pt x="0" y="668"/>
                    <a:pt x="96" y="1525"/>
                  </a:cubicBezTo>
                  <a:cubicBezTo>
                    <a:pt x="161" y="1656"/>
                    <a:pt x="260" y="1755"/>
                    <a:pt x="326" y="1854"/>
                  </a:cubicBezTo>
                  <a:cubicBezTo>
                    <a:pt x="446" y="1492"/>
                    <a:pt x="291" y="1020"/>
                    <a:pt x="922" y="1020"/>
                  </a:cubicBezTo>
                  <a:cubicBezTo>
                    <a:pt x="980" y="1020"/>
                    <a:pt x="1043" y="1024"/>
                    <a:pt x="1114" y="1032"/>
                  </a:cubicBezTo>
                  <a:cubicBezTo>
                    <a:pt x="4565" y="1492"/>
                    <a:pt x="8836" y="5370"/>
                    <a:pt x="9855" y="9214"/>
                  </a:cubicBezTo>
                  <a:lnTo>
                    <a:pt x="10019" y="9214"/>
                  </a:lnTo>
                  <a:cubicBezTo>
                    <a:pt x="10808" y="6388"/>
                    <a:pt x="12090" y="4219"/>
                    <a:pt x="14324" y="2741"/>
                  </a:cubicBezTo>
                  <a:cubicBezTo>
                    <a:pt x="15376" y="2018"/>
                    <a:pt x="16460" y="1525"/>
                    <a:pt x="17544" y="966"/>
                  </a:cubicBezTo>
                  <a:cubicBezTo>
                    <a:pt x="17914" y="772"/>
                    <a:pt x="18206" y="685"/>
                    <a:pt x="18437" y="685"/>
                  </a:cubicBezTo>
                  <a:cubicBezTo>
                    <a:pt x="19028" y="685"/>
                    <a:pt x="19224" y="1257"/>
                    <a:pt x="19319" y="2084"/>
                  </a:cubicBezTo>
                  <a:cubicBezTo>
                    <a:pt x="19647" y="5370"/>
                    <a:pt x="18760" y="8327"/>
                    <a:pt x="16723" y="10857"/>
                  </a:cubicBezTo>
                  <a:cubicBezTo>
                    <a:pt x="15803" y="11974"/>
                    <a:pt x="14817" y="12993"/>
                    <a:pt x="13897" y="14078"/>
                  </a:cubicBezTo>
                  <a:cubicBezTo>
                    <a:pt x="13930" y="14340"/>
                    <a:pt x="13996" y="14636"/>
                    <a:pt x="14291" y="14768"/>
                  </a:cubicBezTo>
                  <a:cubicBezTo>
                    <a:pt x="14718" y="14505"/>
                    <a:pt x="15113" y="14275"/>
                    <a:pt x="15474" y="13979"/>
                  </a:cubicBezTo>
                  <a:cubicBezTo>
                    <a:pt x="19549" y="10824"/>
                    <a:pt x="21323" y="5435"/>
                    <a:pt x="19845" y="1032"/>
                  </a:cubicBezTo>
                  <a:cubicBezTo>
                    <a:pt x="19604" y="358"/>
                    <a:pt x="19363" y="1"/>
                    <a:pt x="18824" y="1"/>
                  </a:cubicBezTo>
                  <a:close/>
                </a:path>
              </a:pathLst>
            </a:custGeom>
            <a:solidFill>
              <a:srgbClr val="10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65"/>
            <p:cNvSpPr/>
            <p:nvPr/>
          </p:nvSpPr>
          <p:spPr>
            <a:xfrm>
              <a:off x="3189750" y="2246750"/>
              <a:ext cx="691725" cy="79075"/>
            </a:xfrm>
            <a:custGeom>
              <a:avLst/>
              <a:gdLst/>
              <a:ahLst/>
              <a:cxnLst/>
              <a:rect l="l" t="t" r="r" b="b"/>
              <a:pathLst>
                <a:path w="27669" h="3163" extrusionOk="0">
                  <a:moveTo>
                    <a:pt x="21803" y="1"/>
                  </a:moveTo>
                  <a:cubicBezTo>
                    <a:pt x="18467" y="1"/>
                    <a:pt x="15149" y="282"/>
                    <a:pt x="11830" y="656"/>
                  </a:cubicBezTo>
                  <a:cubicBezTo>
                    <a:pt x="8117" y="1050"/>
                    <a:pt x="4338" y="1313"/>
                    <a:pt x="625" y="2167"/>
                  </a:cubicBezTo>
                  <a:cubicBezTo>
                    <a:pt x="1874" y="2726"/>
                    <a:pt x="1" y="2463"/>
                    <a:pt x="461" y="2857"/>
                  </a:cubicBezTo>
                  <a:cubicBezTo>
                    <a:pt x="615" y="2819"/>
                    <a:pt x="757" y="2803"/>
                    <a:pt x="909" y="2803"/>
                  </a:cubicBezTo>
                  <a:cubicBezTo>
                    <a:pt x="1016" y="2803"/>
                    <a:pt x="1127" y="2811"/>
                    <a:pt x="1249" y="2824"/>
                  </a:cubicBezTo>
                  <a:cubicBezTo>
                    <a:pt x="1853" y="2908"/>
                    <a:pt x="2430" y="3162"/>
                    <a:pt x="3007" y="3162"/>
                  </a:cubicBezTo>
                  <a:cubicBezTo>
                    <a:pt x="3340" y="3162"/>
                    <a:pt x="3672" y="3077"/>
                    <a:pt x="4010" y="2824"/>
                  </a:cubicBezTo>
                  <a:cubicBezTo>
                    <a:pt x="3615" y="2726"/>
                    <a:pt x="3287" y="2660"/>
                    <a:pt x="2925" y="2561"/>
                  </a:cubicBezTo>
                  <a:cubicBezTo>
                    <a:pt x="9814" y="1678"/>
                    <a:pt x="16651" y="610"/>
                    <a:pt x="23600" y="610"/>
                  </a:cubicBezTo>
                  <a:cubicBezTo>
                    <a:pt x="24407" y="610"/>
                    <a:pt x="25215" y="625"/>
                    <a:pt x="26026" y="656"/>
                  </a:cubicBezTo>
                  <a:cubicBezTo>
                    <a:pt x="26210" y="575"/>
                    <a:pt x="26410" y="563"/>
                    <a:pt x="26612" y="563"/>
                  </a:cubicBezTo>
                  <a:cubicBezTo>
                    <a:pt x="26699" y="563"/>
                    <a:pt x="26786" y="565"/>
                    <a:pt x="26872" y="565"/>
                  </a:cubicBezTo>
                  <a:cubicBezTo>
                    <a:pt x="27160" y="565"/>
                    <a:pt x="27439" y="541"/>
                    <a:pt x="27669" y="327"/>
                  </a:cubicBezTo>
                  <a:cubicBezTo>
                    <a:pt x="25706" y="97"/>
                    <a:pt x="23751" y="1"/>
                    <a:pt x="21803" y="1"/>
                  </a:cubicBezTo>
                  <a:close/>
                </a:path>
              </a:pathLst>
            </a:custGeom>
            <a:solidFill>
              <a:srgbClr val="191C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65"/>
            <p:cNvSpPr/>
            <p:nvPr/>
          </p:nvSpPr>
          <p:spPr>
            <a:xfrm>
              <a:off x="4703775" y="2910475"/>
              <a:ext cx="204575" cy="280150"/>
            </a:xfrm>
            <a:custGeom>
              <a:avLst/>
              <a:gdLst/>
              <a:ahLst/>
              <a:cxnLst/>
              <a:rect l="l" t="t" r="r" b="b"/>
              <a:pathLst>
                <a:path w="8183" h="11206" extrusionOk="0">
                  <a:moveTo>
                    <a:pt x="231" y="0"/>
                  </a:moveTo>
                  <a:lnTo>
                    <a:pt x="231" y="0"/>
                  </a:lnTo>
                  <a:cubicBezTo>
                    <a:pt x="1" y="2334"/>
                    <a:pt x="559" y="4568"/>
                    <a:pt x="1512" y="6605"/>
                  </a:cubicBezTo>
                  <a:cubicBezTo>
                    <a:pt x="2761" y="9300"/>
                    <a:pt x="4667" y="11140"/>
                    <a:pt x="7822" y="11206"/>
                  </a:cubicBezTo>
                  <a:cubicBezTo>
                    <a:pt x="7953" y="11206"/>
                    <a:pt x="8052" y="11173"/>
                    <a:pt x="8183" y="11173"/>
                  </a:cubicBezTo>
                  <a:cubicBezTo>
                    <a:pt x="8117" y="10877"/>
                    <a:pt x="7920" y="10713"/>
                    <a:pt x="7690" y="10647"/>
                  </a:cubicBezTo>
                  <a:cubicBezTo>
                    <a:pt x="3024" y="9070"/>
                    <a:pt x="1611" y="5258"/>
                    <a:pt x="855" y="953"/>
                  </a:cubicBezTo>
                  <a:cubicBezTo>
                    <a:pt x="822" y="756"/>
                    <a:pt x="822" y="526"/>
                    <a:pt x="789" y="329"/>
                  </a:cubicBezTo>
                  <a:cubicBezTo>
                    <a:pt x="625" y="198"/>
                    <a:pt x="395" y="132"/>
                    <a:pt x="231" y="0"/>
                  </a:cubicBezTo>
                  <a:close/>
                </a:path>
              </a:pathLst>
            </a:custGeom>
            <a:solidFill>
              <a:srgbClr val="1012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65"/>
            <p:cNvSpPr/>
            <p:nvPr/>
          </p:nvSpPr>
          <p:spPr>
            <a:xfrm>
              <a:off x="5046350" y="3151175"/>
              <a:ext cx="45200" cy="338475"/>
            </a:xfrm>
            <a:custGeom>
              <a:avLst/>
              <a:gdLst/>
              <a:ahLst/>
              <a:cxnLst/>
              <a:rect l="l" t="t" r="r" b="b"/>
              <a:pathLst>
                <a:path w="1808" h="13539" extrusionOk="0">
                  <a:moveTo>
                    <a:pt x="592" y="1"/>
                  </a:moveTo>
                  <a:lnTo>
                    <a:pt x="461" y="493"/>
                  </a:lnTo>
                  <a:cubicBezTo>
                    <a:pt x="0" y="2301"/>
                    <a:pt x="263" y="4141"/>
                    <a:pt x="493" y="5948"/>
                  </a:cubicBezTo>
                  <a:cubicBezTo>
                    <a:pt x="789" y="8051"/>
                    <a:pt x="1085" y="10089"/>
                    <a:pt x="1315" y="12192"/>
                  </a:cubicBezTo>
                  <a:cubicBezTo>
                    <a:pt x="1381" y="12652"/>
                    <a:pt x="1446" y="13079"/>
                    <a:pt x="1479" y="13539"/>
                  </a:cubicBezTo>
                  <a:cubicBezTo>
                    <a:pt x="1676" y="13013"/>
                    <a:pt x="1315" y="12389"/>
                    <a:pt x="1808" y="11896"/>
                  </a:cubicBezTo>
                  <a:cubicBezTo>
                    <a:pt x="1446" y="9103"/>
                    <a:pt x="1085" y="6343"/>
                    <a:pt x="756" y="3549"/>
                  </a:cubicBezTo>
                  <a:cubicBezTo>
                    <a:pt x="625" y="2629"/>
                    <a:pt x="198" y="1578"/>
                    <a:pt x="1019" y="691"/>
                  </a:cubicBezTo>
                  <a:cubicBezTo>
                    <a:pt x="691" y="559"/>
                    <a:pt x="625" y="263"/>
                    <a:pt x="592" y="1"/>
                  </a:cubicBezTo>
                  <a:close/>
                </a:path>
              </a:pathLst>
            </a:custGeom>
            <a:solidFill>
              <a:srgbClr val="242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65"/>
            <p:cNvSpPr/>
            <p:nvPr/>
          </p:nvSpPr>
          <p:spPr>
            <a:xfrm>
              <a:off x="3841200" y="2254050"/>
              <a:ext cx="132300" cy="15475"/>
            </a:xfrm>
            <a:custGeom>
              <a:avLst/>
              <a:gdLst/>
              <a:ahLst/>
              <a:cxnLst/>
              <a:rect l="l" t="t" r="r" b="b"/>
              <a:pathLst>
                <a:path w="5292" h="619" extrusionOk="0">
                  <a:moveTo>
                    <a:pt x="3106" y="0"/>
                  </a:moveTo>
                  <a:cubicBezTo>
                    <a:pt x="2625" y="0"/>
                    <a:pt x="2146" y="29"/>
                    <a:pt x="1677" y="68"/>
                  </a:cubicBezTo>
                  <a:cubicBezTo>
                    <a:pt x="1434" y="250"/>
                    <a:pt x="1170" y="278"/>
                    <a:pt x="905" y="278"/>
                  </a:cubicBezTo>
                  <a:cubicBezTo>
                    <a:pt x="787" y="278"/>
                    <a:pt x="669" y="272"/>
                    <a:pt x="552" y="272"/>
                  </a:cubicBezTo>
                  <a:cubicBezTo>
                    <a:pt x="362" y="272"/>
                    <a:pt x="176" y="287"/>
                    <a:pt x="1" y="364"/>
                  </a:cubicBezTo>
                  <a:cubicBezTo>
                    <a:pt x="395" y="462"/>
                    <a:pt x="822" y="561"/>
                    <a:pt x="1249" y="594"/>
                  </a:cubicBezTo>
                  <a:cubicBezTo>
                    <a:pt x="1578" y="610"/>
                    <a:pt x="1907" y="618"/>
                    <a:pt x="2243" y="618"/>
                  </a:cubicBezTo>
                  <a:cubicBezTo>
                    <a:pt x="2580" y="618"/>
                    <a:pt x="2925" y="610"/>
                    <a:pt x="3287" y="594"/>
                  </a:cubicBezTo>
                  <a:lnTo>
                    <a:pt x="3320" y="594"/>
                  </a:lnTo>
                  <a:cubicBezTo>
                    <a:pt x="3562" y="402"/>
                    <a:pt x="3819" y="360"/>
                    <a:pt x="4079" y="360"/>
                  </a:cubicBezTo>
                  <a:cubicBezTo>
                    <a:pt x="4291" y="360"/>
                    <a:pt x="4504" y="388"/>
                    <a:pt x="4714" y="388"/>
                  </a:cubicBezTo>
                  <a:cubicBezTo>
                    <a:pt x="4912" y="388"/>
                    <a:pt x="5106" y="363"/>
                    <a:pt x="5291" y="265"/>
                  </a:cubicBezTo>
                  <a:cubicBezTo>
                    <a:pt x="4577" y="67"/>
                    <a:pt x="3839" y="0"/>
                    <a:pt x="3106" y="0"/>
                  </a:cubicBezTo>
                  <a:close/>
                </a:path>
              </a:pathLst>
            </a:custGeom>
            <a:solidFill>
              <a:srgbClr val="343C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65"/>
            <p:cNvSpPr/>
            <p:nvPr/>
          </p:nvSpPr>
          <p:spPr>
            <a:xfrm>
              <a:off x="4704600" y="2837350"/>
              <a:ext cx="18925" cy="81375"/>
            </a:xfrm>
            <a:custGeom>
              <a:avLst/>
              <a:gdLst/>
              <a:ahLst/>
              <a:cxnLst/>
              <a:rect l="l" t="t" r="r" b="b"/>
              <a:pathLst>
                <a:path w="757" h="3255" extrusionOk="0">
                  <a:moveTo>
                    <a:pt x="461" y="1"/>
                  </a:moveTo>
                  <a:cubicBezTo>
                    <a:pt x="1" y="954"/>
                    <a:pt x="66" y="1940"/>
                    <a:pt x="198" y="2925"/>
                  </a:cubicBezTo>
                  <a:cubicBezTo>
                    <a:pt x="362" y="3057"/>
                    <a:pt x="559" y="3156"/>
                    <a:pt x="724" y="3254"/>
                  </a:cubicBezTo>
                  <a:lnTo>
                    <a:pt x="756" y="3024"/>
                  </a:lnTo>
                  <a:cubicBezTo>
                    <a:pt x="756" y="2137"/>
                    <a:pt x="756" y="1282"/>
                    <a:pt x="691" y="428"/>
                  </a:cubicBezTo>
                  <a:lnTo>
                    <a:pt x="691" y="330"/>
                  </a:lnTo>
                  <a:cubicBezTo>
                    <a:pt x="625" y="231"/>
                    <a:pt x="526" y="132"/>
                    <a:pt x="461" y="1"/>
                  </a:cubicBezTo>
                  <a:close/>
                </a:path>
              </a:pathLst>
            </a:custGeom>
            <a:solidFill>
              <a:srgbClr val="343B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65"/>
            <p:cNvSpPr/>
            <p:nvPr/>
          </p:nvSpPr>
          <p:spPr>
            <a:xfrm>
              <a:off x="4859875" y="3191425"/>
              <a:ext cx="48475" cy="72325"/>
            </a:xfrm>
            <a:custGeom>
              <a:avLst/>
              <a:gdLst/>
              <a:ahLst/>
              <a:cxnLst/>
              <a:rect l="l" t="t" r="r" b="b"/>
              <a:pathLst>
                <a:path w="1939" h="2893" extrusionOk="0">
                  <a:moveTo>
                    <a:pt x="1873" y="1"/>
                  </a:moveTo>
                  <a:cubicBezTo>
                    <a:pt x="1742" y="1"/>
                    <a:pt x="1676" y="34"/>
                    <a:pt x="1545" y="34"/>
                  </a:cubicBezTo>
                  <a:cubicBezTo>
                    <a:pt x="1479" y="1151"/>
                    <a:pt x="427" y="1677"/>
                    <a:pt x="0" y="2564"/>
                  </a:cubicBezTo>
                  <a:lnTo>
                    <a:pt x="329" y="2892"/>
                  </a:lnTo>
                  <a:cubicBezTo>
                    <a:pt x="395" y="2860"/>
                    <a:pt x="427" y="2827"/>
                    <a:pt x="427" y="2827"/>
                  </a:cubicBezTo>
                  <a:cubicBezTo>
                    <a:pt x="1216" y="2071"/>
                    <a:pt x="1939" y="1249"/>
                    <a:pt x="1873" y="66"/>
                  </a:cubicBezTo>
                  <a:lnTo>
                    <a:pt x="1873" y="1"/>
                  </a:lnTo>
                  <a:close/>
                </a:path>
              </a:pathLst>
            </a:custGeom>
            <a:solidFill>
              <a:srgbClr val="3D4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65"/>
            <p:cNvSpPr/>
            <p:nvPr/>
          </p:nvSpPr>
          <p:spPr>
            <a:xfrm>
              <a:off x="3002450" y="499300"/>
              <a:ext cx="1492700" cy="517825"/>
            </a:xfrm>
            <a:custGeom>
              <a:avLst/>
              <a:gdLst/>
              <a:ahLst/>
              <a:cxnLst/>
              <a:rect l="l" t="t" r="r" b="b"/>
              <a:pathLst>
                <a:path w="59708" h="20713" extrusionOk="0">
                  <a:moveTo>
                    <a:pt x="53517" y="7321"/>
                  </a:moveTo>
                  <a:cubicBezTo>
                    <a:pt x="54722" y="7321"/>
                    <a:pt x="55821" y="7843"/>
                    <a:pt x="56618" y="8809"/>
                  </a:cubicBezTo>
                  <a:cubicBezTo>
                    <a:pt x="57243" y="9499"/>
                    <a:pt x="57046" y="9828"/>
                    <a:pt x="56257" y="10124"/>
                  </a:cubicBezTo>
                  <a:cubicBezTo>
                    <a:pt x="54548" y="10781"/>
                    <a:pt x="52807" y="11504"/>
                    <a:pt x="51098" y="12227"/>
                  </a:cubicBezTo>
                  <a:cubicBezTo>
                    <a:pt x="50602" y="12429"/>
                    <a:pt x="50246" y="12543"/>
                    <a:pt x="49995" y="12543"/>
                  </a:cubicBezTo>
                  <a:cubicBezTo>
                    <a:pt x="49514" y="12543"/>
                    <a:pt x="49423" y="12124"/>
                    <a:pt x="49488" y="11109"/>
                  </a:cubicBezTo>
                  <a:cubicBezTo>
                    <a:pt x="49554" y="9433"/>
                    <a:pt x="50638" y="8053"/>
                    <a:pt x="52182" y="7528"/>
                  </a:cubicBezTo>
                  <a:cubicBezTo>
                    <a:pt x="52635" y="7388"/>
                    <a:pt x="53083" y="7321"/>
                    <a:pt x="53517" y="7321"/>
                  </a:cubicBezTo>
                  <a:close/>
                  <a:moveTo>
                    <a:pt x="20241" y="7527"/>
                  </a:moveTo>
                  <a:cubicBezTo>
                    <a:pt x="20263" y="7527"/>
                    <a:pt x="20286" y="7527"/>
                    <a:pt x="20308" y="7528"/>
                  </a:cubicBezTo>
                  <a:cubicBezTo>
                    <a:pt x="22510" y="7560"/>
                    <a:pt x="24284" y="9433"/>
                    <a:pt x="24251" y="11504"/>
                  </a:cubicBezTo>
                  <a:cubicBezTo>
                    <a:pt x="24219" y="13700"/>
                    <a:pt x="22345" y="15547"/>
                    <a:pt x="20253" y="15547"/>
                  </a:cubicBezTo>
                  <a:cubicBezTo>
                    <a:pt x="20217" y="15547"/>
                    <a:pt x="20180" y="15547"/>
                    <a:pt x="20144" y="15545"/>
                  </a:cubicBezTo>
                  <a:cubicBezTo>
                    <a:pt x="18008" y="15447"/>
                    <a:pt x="16201" y="13640"/>
                    <a:pt x="16266" y="11471"/>
                  </a:cubicBezTo>
                  <a:cubicBezTo>
                    <a:pt x="16266" y="9193"/>
                    <a:pt x="17942" y="7527"/>
                    <a:pt x="20241" y="7527"/>
                  </a:cubicBezTo>
                  <a:close/>
                  <a:moveTo>
                    <a:pt x="41233" y="1"/>
                  </a:moveTo>
                  <a:cubicBezTo>
                    <a:pt x="40592" y="1"/>
                    <a:pt x="40283" y="422"/>
                    <a:pt x="40188" y="1087"/>
                  </a:cubicBezTo>
                  <a:cubicBezTo>
                    <a:pt x="39761" y="5589"/>
                    <a:pt x="39268" y="10091"/>
                    <a:pt x="38808" y="14593"/>
                  </a:cubicBezTo>
                  <a:cubicBezTo>
                    <a:pt x="38808" y="15250"/>
                    <a:pt x="39038" y="15644"/>
                    <a:pt x="39663" y="15776"/>
                  </a:cubicBezTo>
                  <a:cubicBezTo>
                    <a:pt x="39756" y="15793"/>
                    <a:pt x="39845" y="15802"/>
                    <a:pt x="39929" y="15802"/>
                  </a:cubicBezTo>
                  <a:cubicBezTo>
                    <a:pt x="40463" y="15802"/>
                    <a:pt x="40798" y="15447"/>
                    <a:pt x="40911" y="14823"/>
                  </a:cubicBezTo>
                  <a:cubicBezTo>
                    <a:pt x="40977" y="14165"/>
                    <a:pt x="41010" y="13508"/>
                    <a:pt x="41141" y="12489"/>
                  </a:cubicBezTo>
                  <a:cubicBezTo>
                    <a:pt x="42160" y="13738"/>
                    <a:pt x="42982" y="14724"/>
                    <a:pt x="43770" y="15644"/>
                  </a:cubicBezTo>
                  <a:cubicBezTo>
                    <a:pt x="44096" y="16036"/>
                    <a:pt x="44466" y="16369"/>
                    <a:pt x="44878" y="16369"/>
                  </a:cubicBezTo>
                  <a:cubicBezTo>
                    <a:pt x="45089" y="16369"/>
                    <a:pt x="45311" y="16282"/>
                    <a:pt x="45545" y="16071"/>
                  </a:cubicBezTo>
                  <a:cubicBezTo>
                    <a:pt x="46103" y="15545"/>
                    <a:pt x="45873" y="14921"/>
                    <a:pt x="45413" y="14330"/>
                  </a:cubicBezTo>
                  <a:cubicBezTo>
                    <a:pt x="44460" y="13180"/>
                    <a:pt x="43573" y="11997"/>
                    <a:pt x="42587" y="10846"/>
                  </a:cubicBezTo>
                  <a:cubicBezTo>
                    <a:pt x="41996" y="10189"/>
                    <a:pt x="41930" y="9828"/>
                    <a:pt x="42719" y="9236"/>
                  </a:cubicBezTo>
                  <a:cubicBezTo>
                    <a:pt x="43902" y="8382"/>
                    <a:pt x="45052" y="7363"/>
                    <a:pt x="46169" y="6410"/>
                  </a:cubicBezTo>
                  <a:cubicBezTo>
                    <a:pt x="46728" y="5950"/>
                    <a:pt x="47220" y="5392"/>
                    <a:pt x="46596" y="4669"/>
                  </a:cubicBezTo>
                  <a:cubicBezTo>
                    <a:pt x="46378" y="4386"/>
                    <a:pt x="46145" y="4279"/>
                    <a:pt x="45904" y="4279"/>
                  </a:cubicBezTo>
                  <a:cubicBezTo>
                    <a:pt x="45529" y="4279"/>
                    <a:pt x="45136" y="4540"/>
                    <a:pt x="44756" y="4800"/>
                  </a:cubicBezTo>
                  <a:cubicBezTo>
                    <a:pt x="43770" y="5589"/>
                    <a:pt x="42784" y="6377"/>
                    <a:pt x="41601" y="7330"/>
                  </a:cubicBezTo>
                  <a:cubicBezTo>
                    <a:pt x="41799" y="5162"/>
                    <a:pt x="41996" y="3157"/>
                    <a:pt x="42226" y="1251"/>
                  </a:cubicBezTo>
                  <a:cubicBezTo>
                    <a:pt x="42291" y="561"/>
                    <a:pt x="41996" y="68"/>
                    <a:pt x="41306" y="3"/>
                  </a:cubicBezTo>
                  <a:cubicBezTo>
                    <a:pt x="41281" y="1"/>
                    <a:pt x="41256" y="1"/>
                    <a:pt x="41233" y="1"/>
                  </a:cubicBezTo>
                  <a:close/>
                  <a:moveTo>
                    <a:pt x="53503" y="5247"/>
                  </a:moveTo>
                  <a:cubicBezTo>
                    <a:pt x="53056" y="5247"/>
                    <a:pt x="52603" y="5294"/>
                    <a:pt x="52150" y="5392"/>
                  </a:cubicBezTo>
                  <a:cubicBezTo>
                    <a:pt x="48896" y="6082"/>
                    <a:pt x="46859" y="9302"/>
                    <a:pt x="47549" y="12489"/>
                  </a:cubicBezTo>
                  <a:cubicBezTo>
                    <a:pt x="48158" y="15388"/>
                    <a:pt x="50709" y="17468"/>
                    <a:pt x="53331" y="17468"/>
                  </a:cubicBezTo>
                  <a:cubicBezTo>
                    <a:pt x="53682" y="17468"/>
                    <a:pt x="54035" y="17430"/>
                    <a:pt x="54384" y="17353"/>
                  </a:cubicBezTo>
                  <a:cubicBezTo>
                    <a:pt x="55074" y="17188"/>
                    <a:pt x="55600" y="16926"/>
                    <a:pt x="55534" y="16104"/>
                  </a:cubicBezTo>
                  <a:cubicBezTo>
                    <a:pt x="55446" y="15427"/>
                    <a:pt x="54935" y="15277"/>
                    <a:pt x="54404" y="15277"/>
                  </a:cubicBezTo>
                  <a:cubicBezTo>
                    <a:pt x="54343" y="15277"/>
                    <a:pt x="54281" y="15279"/>
                    <a:pt x="54220" y="15283"/>
                  </a:cubicBezTo>
                  <a:cubicBezTo>
                    <a:pt x="54027" y="15295"/>
                    <a:pt x="53837" y="15302"/>
                    <a:pt x="53649" y="15302"/>
                  </a:cubicBezTo>
                  <a:cubicBezTo>
                    <a:pt x="52810" y="15302"/>
                    <a:pt x="52014" y="15150"/>
                    <a:pt x="51262" y="14560"/>
                  </a:cubicBezTo>
                  <a:cubicBezTo>
                    <a:pt x="51459" y="14428"/>
                    <a:pt x="51525" y="14363"/>
                    <a:pt x="51657" y="14297"/>
                  </a:cubicBezTo>
                  <a:cubicBezTo>
                    <a:pt x="53825" y="13410"/>
                    <a:pt x="55961" y="12457"/>
                    <a:pt x="58163" y="11635"/>
                  </a:cubicBezTo>
                  <a:cubicBezTo>
                    <a:pt x="59477" y="11142"/>
                    <a:pt x="59707" y="10419"/>
                    <a:pt x="59247" y="9171"/>
                  </a:cubicBezTo>
                  <a:cubicBezTo>
                    <a:pt x="58408" y="6792"/>
                    <a:pt x="56067" y="5247"/>
                    <a:pt x="53503" y="5247"/>
                  </a:cubicBezTo>
                  <a:close/>
                  <a:moveTo>
                    <a:pt x="20177" y="5392"/>
                  </a:moveTo>
                  <a:cubicBezTo>
                    <a:pt x="16726" y="5392"/>
                    <a:pt x="14065" y="8053"/>
                    <a:pt x="14130" y="11471"/>
                  </a:cubicBezTo>
                  <a:cubicBezTo>
                    <a:pt x="14130" y="14921"/>
                    <a:pt x="16726" y="17583"/>
                    <a:pt x="20144" y="17583"/>
                  </a:cubicBezTo>
                  <a:cubicBezTo>
                    <a:pt x="23726" y="17583"/>
                    <a:pt x="26289" y="15085"/>
                    <a:pt x="26289" y="11635"/>
                  </a:cubicBezTo>
                  <a:cubicBezTo>
                    <a:pt x="26289" y="8053"/>
                    <a:pt x="23693" y="5392"/>
                    <a:pt x="20177" y="5392"/>
                  </a:cubicBezTo>
                  <a:close/>
                  <a:moveTo>
                    <a:pt x="6573" y="10518"/>
                  </a:moveTo>
                  <a:cubicBezTo>
                    <a:pt x="8774" y="10518"/>
                    <a:pt x="10549" y="12259"/>
                    <a:pt x="10581" y="14428"/>
                  </a:cubicBezTo>
                  <a:cubicBezTo>
                    <a:pt x="10614" y="16761"/>
                    <a:pt x="8873" y="18536"/>
                    <a:pt x="6605" y="18536"/>
                  </a:cubicBezTo>
                  <a:cubicBezTo>
                    <a:pt x="4305" y="18536"/>
                    <a:pt x="2498" y="16696"/>
                    <a:pt x="2531" y="14461"/>
                  </a:cubicBezTo>
                  <a:cubicBezTo>
                    <a:pt x="2629" y="12292"/>
                    <a:pt x="4371" y="10518"/>
                    <a:pt x="6573" y="10518"/>
                  </a:cubicBezTo>
                  <a:close/>
                  <a:moveTo>
                    <a:pt x="9277" y="3698"/>
                  </a:moveTo>
                  <a:cubicBezTo>
                    <a:pt x="9165" y="3698"/>
                    <a:pt x="9042" y="3715"/>
                    <a:pt x="8906" y="3749"/>
                  </a:cubicBezTo>
                  <a:cubicBezTo>
                    <a:pt x="8117" y="3946"/>
                    <a:pt x="8150" y="4570"/>
                    <a:pt x="8281" y="5194"/>
                  </a:cubicBezTo>
                  <a:cubicBezTo>
                    <a:pt x="8577" y="6377"/>
                    <a:pt x="8906" y="7560"/>
                    <a:pt x="9267" y="8973"/>
                  </a:cubicBezTo>
                  <a:cubicBezTo>
                    <a:pt x="8276" y="8659"/>
                    <a:pt x="7410" y="8470"/>
                    <a:pt x="6550" y="8470"/>
                  </a:cubicBezTo>
                  <a:cubicBezTo>
                    <a:pt x="6241" y="8470"/>
                    <a:pt x="5933" y="8494"/>
                    <a:pt x="5620" y="8546"/>
                  </a:cubicBezTo>
                  <a:cubicBezTo>
                    <a:pt x="2202" y="9105"/>
                    <a:pt x="1" y="12128"/>
                    <a:pt x="559" y="15513"/>
                  </a:cubicBezTo>
                  <a:cubicBezTo>
                    <a:pt x="1095" y="18490"/>
                    <a:pt x="3627" y="20712"/>
                    <a:pt x="6372" y="20712"/>
                  </a:cubicBezTo>
                  <a:cubicBezTo>
                    <a:pt x="6656" y="20712"/>
                    <a:pt x="6943" y="20688"/>
                    <a:pt x="7230" y="20639"/>
                  </a:cubicBezTo>
                  <a:cubicBezTo>
                    <a:pt x="10877" y="20014"/>
                    <a:pt x="13342" y="17024"/>
                    <a:pt x="12652" y="13804"/>
                  </a:cubicBezTo>
                  <a:cubicBezTo>
                    <a:pt x="11994" y="10748"/>
                    <a:pt x="11042" y="7725"/>
                    <a:pt x="10253" y="4702"/>
                  </a:cubicBezTo>
                  <a:cubicBezTo>
                    <a:pt x="10090" y="4076"/>
                    <a:pt x="9814" y="3698"/>
                    <a:pt x="9277" y="3698"/>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65"/>
            <p:cNvSpPr/>
            <p:nvPr/>
          </p:nvSpPr>
          <p:spPr>
            <a:xfrm>
              <a:off x="3697600" y="591200"/>
              <a:ext cx="247950" cy="309175"/>
            </a:xfrm>
            <a:custGeom>
              <a:avLst/>
              <a:gdLst/>
              <a:ahLst/>
              <a:cxnLst/>
              <a:rect l="l" t="t" r="r" b="b"/>
              <a:pathLst>
                <a:path w="9918" h="12367" extrusionOk="0">
                  <a:moveTo>
                    <a:pt x="6059" y="0"/>
                  </a:moveTo>
                  <a:cubicBezTo>
                    <a:pt x="2892" y="0"/>
                    <a:pt x="27" y="2603"/>
                    <a:pt x="27" y="6020"/>
                  </a:cubicBezTo>
                  <a:cubicBezTo>
                    <a:pt x="1" y="9761"/>
                    <a:pt x="2673" y="12367"/>
                    <a:pt x="5952" y="12367"/>
                  </a:cubicBezTo>
                  <a:cubicBezTo>
                    <a:pt x="6734" y="12367"/>
                    <a:pt x="7551" y="12219"/>
                    <a:pt x="8373" y="11902"/>
                  </a:cubicBezTo>
                  <a:cubicBezTo>
                    <a:pt x="9162" y="11607"/>
                    <a:pt x="9918" y="11147"/>
                    <a:pt x="9556" y="10161"/>
                  </a:cubicBezTo>
                  <a:cubicBezTo>
                    <a:pt x="9383" y="9687"/>
                    <a:pt x="9111" y="9540"/>
                    <a:pt x="8795" y="9540"/>
                  </a:cubicBezTo>
                  <a:cubicBezTo>
                    <a:pt x="8453" y="9540"/>
                    <a:pt x="8059" y="9713"/>
                    <a:pt x="7683" y="9832"/>
                  </a:cubicBezTo>
                  <a:cubicBezTo>
                    <a:pt x="7123" y="10045"/>
                    <a:pt x="6567" y="10147"/>
                    <a:pt x="6035" y="10147"/>
                  </a:cubicBezTo>
                  <a:cubicBezTo>
                    <a:pt x="4757" y="10147"/>
                    <a:pt x="3609" y="9561"/>
                    <a:pt x="2820" y="8518"/>
                  </a:cubicBezTo>
                  <a:cubicBezTo>
                    <a:pt x="1769" y="7138"/>
                    <a:pt x="1769" y="5297"/>
                    <a:pt x="2853" y="3753"/>
                  </a:cubicBezTo>
                  <a:cubicBezTo>
                    <a:pt x="3639" y="2690"/>
                    <a:pt x="4587" y="2147"/>
                    <a:pt x="5824" y="2147"/>
                  </a:cubicBezTo>
                  <a:cubicBezTo>
                    <a:pt x="6345" y="2147"/>
                    <a:pt x="6918" y="2244"/>
                    <a:pt x="7552" y="2439"/>
                  </a:cubicBezTo>
                  <a:cubicBezTo>
                    <a:pt x="7881" y="2554"/>
                    <a:pt x="8242" y="2693"/>
                    <a:pt x="8567" y="2693"/>
                  </a:cubicBezTo>
                  <a:cubicBezTo>
                    <a:pt x="8891" y="2693"/>
                    <a:pt x="9179" y="2554"/>
                    <a:pt x="9359" y="2110"/>
                  </a:cubicBezTo>
                  <a:cubicBezTo>
                    <a:pt x="9754" y="1091"/>
                    <a:pt x="8932" y="730"/>
                    <a:pt x="8176" y="401"/>
                  </a:cubicBezTo>
                  <a:cubicBezTo>
                    <a:pt x="7474" y="128"/>
                    <a:pt x="6759" y="0"/>
                    <a:pt x="6059" y="0"/>
                  </a:cubicBezTo>
                  <a:close/>
                </a:path>
              </a:pathLst>
            </a:custGeom>
            <a:solidFill>
              <a:srgbClr val="FCFC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65"/>
            <p:cNvSpPr/>
            <p:nvPr/>
          </p:nvSpPr>
          <p:spPr>
            <a:xfrm>
              <a:off x="4485275" y="700975"/>
              <a:ext cx="230025" cy="273625"/>
            </a:xfrm>
            <a:custGeom>
              <a:avLst/>
              <a:gdLst/>
              <a:ahLst/>
              <a:cxnLst/>
              <a:rect l="l" t="t" r="r" b="b"/>
              <a:pathLst>
                <a:path w="9201" h="10945" extrusionOk="0">
                  <a:moveTo>
                    <a:pt x="6809" y="1"/>
                  </a:moveTo>
                  <a:cubicBezTo>
                    <a:pt x="4319" y="1"/>
                    <a:pt x="1869" y="1901"/>
                    <a:pt x="1216" y="4390"/>
                  </a:cubicBezTo>
                  <a:cubicBezTo>
                    <a:pt x="822" y="6033"/>
                    <a:pt x="526" y="7709"/>
                    <a:pt x="99" y="9384"/>
                  </a:cubicBezTo>
                  <a:cubicBezTo>
                    <a:pt x="0" y="10042"/>
                    <a:pt x="0" y="10633"/>
                    <a:pt x="822" y="10896"/>
                  </a:cubicBezTo>
                  <a:cubicBezTo>
                    <a:pt x="954" y="10929"/>
                    <a:pt x="1072" y="10944"/>
                    <a:pt x="1179" y="10944"/>
                  </a:cubicBezTo>
                  <a:cubicBezTo>
                    <a:pt x="1815" y="10944"/>
                    <a:pt x="2028" y="10398"/>
                    <a:pt x="2169" y="9779"/>
                  </a:cubicBezTo>
                  <a:cubicBezTo>
                    <a:pt x="2497" y="8267"/>
                    <a:pt x="2793" y="6723"/>
                    <a:pt x="3155" y="5244"/>
                  </a:cubicBezTo>
                  <a:cubicBezTo>
                    <a:pt x="3641" y="3267"/>
                    <a:pt x="5117" y="2122"/>
                    <a:pt x="7143" y="2122"/>
                  </a:cubicBezTo>
                  <a:cubicBezTo>
                    <a:pt x="7172" y="2122"/>
                    <a:pt x="7200" y="2122"/>
                    <a:pt x="7229" y="2122"/>
                  </a:cubicBezTo>
                  <a:cubicBezTo>
                    <a:pt x="7485" y="2133"/>
                    <a:pt x="7776" y="2171"/>
                    <a:pt x="8050" y="2171"/>
                  </a:cubicBezTo>
                  <a:cubicBezTo>
                    <a:pt x="8585" y="2171"/>
                    <a:pt x="9059" y="2028"/>
                    <a:pt x="9102" y="1268"/>
                  </a:cubicBezTo>
                  <a:cubicBezTo>
                    <a:pt x="9201" y="19"/>
                    <a:pt x="8051" y="118"/>
                    <a:pt x="7229" y="19"/>
                  </a:cubicBezTo>
                  <a:cubicBezTo>
                    <a:pt x="7089" y="7"/>
                    <a:pt x="6949" y="1"/>
                    <a:pt x="6809" y="1"/>
                  </a:cubicBezTo>
                  <a:close/>
                </a:path>
              </a:pathLst>
            </a:custGeom>
            <a:solidFill>
              <a:srgbClr val="FCFC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65"/>
            <p:cNvSpPr/>
            <p:nvPr/>
          </p:nvSpPr>
          <p:spPr>
            <a:xfrm>
              <a:off x="3428000" y="2816350"/>
              <a:ext cx="1776925" cy="1520125"/>
            </a:xfrm>
            <a:custGeom>
              <a:avLst/>
              <a:gdLst/>
              <a:ahLst/>
              <a:cxnLst/>
              <a:rect l="l" t="t" r="r" b="b"/>
              <a:pathLst>
                <a:path w="71077" h="60805" extrusionOk="0">
                  <a:moveTo>
                    <a:pt x="41105" y="33947"/>
                  </a:moveTo>
                  <a:cubicBezTo>
                    <a:pt x="42563" y="33947"/>
                    <a:pt x="44076" y="34582"/>
                    <a:pt x="45117" y="35739"/>
                  </a:cubicBezTo>
                  <a:cubicBezTo>
                    <a:pt x="46793" y="37546"/>
                    <a:pt x="47154" y="39879"/>
                    <a:pt x="46169" y="42015"/>
                  </a:cubicBezTo>
                  <a:cubicBezTo>
                    <a:pt x="44928" y="44398"/>
                    <a:pt x="42356" y="45809"/>
                    <a:pt x="39784" y="45809"/>
                  </a:cubicBezTo>
                  <a:cubicBezTo>
                    <a:pt x="38881" y="45809"/>
                    <a:pt x="37978" y="45635"/>
                    <a:pt x="37132" y="45268"/>
                  </a:cubicBezTo>
                  <a:cubicBezTo>
                    <a:pt x="34437" y="44052"/>
                    <a:pt x="33386" y="41522"/>
                    <a:pt x="34437" y="38696"/>
                  </a:cubicBezTo>
                  <a:cubicBezTo>
                    <a:pt x="35292" y="36396"/>
                    <a:pt x="36771" y="34687"/>
                    <a:pt x="39334" y="34293"/>
                  </a:cubicBezTo>
                  <a:cubicBezTo>
                    <a:pt x="39888" y="34059"/>
                    <a:pt x="40492" y="33947"/>
                    <a:pt x="41105" y="33947"/>
                  </a:cubicBezTo>
                  <a:close/>
                  <a:moveTo>
                    <a:pt x="69866" y="1"/>
                  </a:moveTo>
                  <a:cubicBezTo>
                    <a:pt x="69635" y="1"/>
                    <a:pt x="69343" y="88"/>
                    <a:pt x="68973" y="282"/>
                  </a:cubicBezTo>
                  <a:cubicBezTo>
                    <a:pt x="67889" y="874"/>
                    <a:pt x="66805" y="1400"/>
                    <a:pt x="65753" y="2057"/>
                  </a:cubicBezTo>
                  <a:cubicBezTo>
                    <a:pt x="63519" y="3535"/>
                    <a:pt x="62237" y="5704"/>
                    <a:pt x="61448" y="8530"/>
                  </a:cubicBezTo>
                  <a:cubicBezTo>
                    <a:pt x="61416" y="8629"/>
                    <a:pt x="61416" y="8760"/>
                    <a:pt x="61383" y="8826"/>
                  </a:cubicBezTo>
                  <a:cubicBezTo>
                    <a:pt x="61383" y="8760"/>
                    <a:pt x="61317" y="8629"/>
                    <a:pt x="61284" y="8530"/>
                  </a:cubicBezTo>
                  <a:cubicBezTo>
                    <a:pt x="60265" y="4686"/>
                    <a:pt x="55994" y="808"/>
                    <a:pt x="52543" y="381"/>
                  </a:cubicBezTo>
                  <a:cubicBezTo>
                    <a:pt x="52452" y="367"/>
                    <a:pt x="52373" y="360"/>
                    <a:pt x="52304" y="360"/>
                  </a:cubicBezTo>
                  <a:cubicBezTo>
                    <a:pt x="51727" y="360"/>
                    <a:pt x="51872" y="821"/>
                    <a:pt x="51755" y="1202"/>
                  </a:cubicBezTo>
                  <a:lnTo>
                    <a:pt x="51755" y="1268"/>
                  </a:lnTo>
                  <a:cubicBezTo>
                    <a:pt x="51755" y="2122"/>
                    <a:pt x="51755" y="3010"/>
                    <a:pt x="51820" y="3864"/>
                  </a:cubicBezTo>
                  <a:lnTo>
                    <a:pt x="51820" y="4094"/>
                  </a:lnTo>
                  <a:cubicBezTo>
                    <a:pt x="51853" y="4324"/>
                    <a:pt x="51853" y="4521"/>
                    <a:pt x="51886" y="4718"/>
                  </a:cubicBezTo>
                  <a:cubicBezTo>
                    <a:pt x="52642" y="9023"/>
                    <a:pt x="54055" y="12868"/>
                    <a:pt x="58721" y="14412"/>
                  </a:cubicBezTo>
                  <a:cubicBezTo>
                    <a:pt x="58951" y="14511"/>
                    <a:pt x="59148" y="14675"/>
                    <a:pt x="59214" y="14938"/>
                  </a:cubicBezTo>
                  <a:lnTo>
                    <a:pt x="59214" y="15037"/>
                  </a:lnTo>
                  <a:cubicBezTo>
                    <a:pt x="59247" y="16220"/>
                    <a:pt x="58524" y="17041"/>
                    <a:pt x="57768" y="17797"/>
                  </a:cubicBezTo>
                  <a:lnTo>
                    <a:pt x="57670" y="17863"/>
                  </a:lnTo>
                  <a:cubicBezTo>
                    <a:pt x="55698" y="20689"/>
                    <a:pt x="52708" y="21773"/>
                    <a:pt x="49619" y="22660"/>
                  </a:cubicBezTo>
                  <a:cubicBezTo>
                    <a:pt x="49093" y="22824"/>
                    <a:pt x="48370" y="22759"/>
                    <a:pt x="48107" y="23383"/>
                  </a:cubicBezTo>
                  <a:cubicBezTo>
                    <a:pt x="47812" y="24139"/>
                    <a:pt x="47253" y="24205"/>
                    <a:pt x="46629" y="24303"/>
                  </a:cubicBezTo>
                  <a:cubicBezTo>
                    <a:pt x="35555" y="26768"/>
                    <a:pt x="24415" y="28969"/>
                    <a:pt x="13407" y="31598"/>
                  </a:cubicBezTo>
                  <a:cubicBezTo>
                    <a:pt x="11113" y="32121"/>
                    <a:pt x="8834" y="32957"/>
                    <a:pt x="6474" y="32957"/>
                  </a:cubicBezTo>
                  <a:cubicBezTo>
                    <a:pt x="5420" y="32957"/>
                    <a:pt x="4349" y="32790"/>
                    <a:pt x="3253" y="32354"/>
                  </a:cubicBezTo>
                  <a:cubicBezTo>
                    <a:pt x="3143" y="32314"/>
                    <a:pt x="3044" y="32296"/>
                    <a:pt x="2954" y="32296"/>
                  </a:cubicBezTo>
                  <a:cubicBezTo>
                    <a:pt x="2450" y="32296"/>
                    <a:pt x="2223" y="32856"/>
                    <a:pt x="1972" y="33274"/>
                  </a:cubicBezTo>
                  <a:cubicBezTo>
                    <a:pt x="394" y="36133"/>
                    <a:pt x="0" y="39189"/>
                    <a:pt x="592" y="42376"/>
                  </a:cubicBezTo>
                  <a:cubicBezTo>
                    <a:pt x="953" y="44414"/>
                    <a:pt x="1446" y="46254"/>
                    <a:pt x="3779" y="46714"/>
                  </a:cubicBezTo>
                  <a:cubicBezTo>
                    <a:pt x="3845" y="46714"/>
                    <a:pt x="3910" y="46747"/>
                    <a:pt x="3943" y="46747"/>
                  </a:cubicBezTo>
                  <a:cubicBezTo>
                    <a:pt x="6502" y="47463"/>
                    <a:pt x="9003" y="47782"/>
                    <a:pt x="11458" y="47782"/>
                  </a:cubicBezTo>
                  <a:cubicBezTo>
                    <a:pt x="17453" y="47782"/>
                    <a:pt x="23177" y="45879"/>
                    <a:pt x="28818" y="43198"/>
                  </a:cubicBezTo>
                  <a:cubicBezTo>
                    <a:pt x="29344" y="42968"/>
                    <a:pt x="29870" y="42705"/>
                    <a:pt x="30363" y="42442"/>
                  </a:cubicBezTo>
                  <a:cubicBezTo>
                    <a:pt x="30856" y="42146"/>
                    <a:pt x="31316" y="41719"/>
                    <a:pt x="31809" y="41621"/>
                  </a:cubicBezTo>
                  <a:cubicBezTo>
                    <a:pt x="31905" y="41598"/>
                    <a:pt x="31977" y="41588"/>
                    <a:pt x="32031" y="41588"/>
                  </a:cubicBezTo>
                  <a:cubicBezTo>
                    <a:pt x="32363" y="41588"/>
                    <a:pt x="31973" y="41977"/>
                    <a:pt x="31973" y="42146"/>
                  </a:cubicBezTo>
                  <a:cubicBezTo>
                    <a:pt x="31546" y="45629"/>
                    <a:pt x="31611" y="49080"/>
                    <a:pt x="32466" y="52530"/>
                  </a:cubicBezTo>
                  <a:cubicBezTo>
                    <a:pt x="33846" y="57985"/>
                    <a:pt x="37362" y="60055"/>
                    <a:pt x="42882" y="60712"/>
                  </a:cubicBezTo>
                  <a:cubicBezTo>
                    <a:pt x="43470" y="60782"/>
                    <a:pt x="44052" y="60805"/>
                    <a:pt x="44630" y="60805"/>
                  </a:cubicBezTo>
                  <a:cubicBezTo>
                    <a:pt x="45410" y="60805"/>
                    <a:pt x="46184" y="60764"/>
                    <a:pt x="46957" y="60745"/>
                  </a:cubicBezTo>
                  <a:lnTo>
                    <a:pt x="47812" y="60745"/>
                  </a:lnTo>
                  <a:cubicBezTo>
                    <a:pt x="50506" y="59529"/>
                    <a:pt x="52905" y="57886"/>
                    <a:pt x="55172" y="56013"/>
                  </a:cubicBezTo>
                  <a:cubicBezTo>
                    <a:pt x="60627" y="51577"/>
                    <a:pt x="64406" y="46122"/>
                    <a:pt x="65786" y="39057"/>
                  </a:cubicBezTo>
                  <a:cubicBezTo>
                    <a:pt x="66542" y="34983"/>
                    <a:pt x="66312" y="30875"/>
                    <a:pt x="66213" y="26768"/>
                  </a:cubicBezTo>
                  <a:cubicBezTo>
                    <a:pt x="66180" y="26341"/>
                    <a:pt x="66115" y="25880"/>
                    <a:pt x="66049" y="25420"/>
                  </a:cubicBezTo>
                  <a:cubicBezTo>
                    <a:pt x="65786" y="23482"/>
                    <a:pt x="65523" y="21444"/>
                    <a:pt x="65227" y="19341"/>
                  </a:cubicBezTo>
                  <a:cubicBezTo>
                    <a:pt x="64997" y="17501"/>
                    <a:pt x="64734" y="15694"/>
                    <a:pt x="65195" y="13886"/>
                  </a:cubicBezTo>
                  <a:lnTo>
                    <a:pt x="65326" y="13394"/>
                  </a:lnTo>
                  <a:cubicBezTo>
                    <a:pt x="66246" y="12309"/>
                    <a:pt x="67298" y="11290"/>
                    <a:pt x="68152" y="10173"/>
                  </a:cubicBezTo>
                  <a:cubicBezTo>
                    <a:pt x="70156" y="7577"/>
                    <a:pt x="71076" y="4686"/>
                    <a:pt x="70748" y="1400"/>
                  </a:cubicBezTo>
                  <a:cubicBezTo>
                    <a:pt x="70653" y="573"/>
                    <a:pt x="70457" y="1"/>
                    <a:pt x="69866" y="1"/>
                  </a:cubicBezTo>
                  <a:close/>
                </a:path>
              </a:pathLst>
            </a:custGeom>
            <a:solidFill>
              <a:srgbClr val="73A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65"/>
            <p:cNvSpPr/>
            <p:nvPr/>
          </p:nvSpPr>
          <p:spPr>
            <a:xfrm>
              <a:off x="3008200" y="4140275"/>
              <a:ext cx="2235325" cy="1077025"/>
            </a:xfrm>
            <a:custGeom>
              <a:avLst/>
              <a:gdLst/>
              <a:ahLst/>
              <a:cxnLst/>
              <a:rect l="l" t="t" r="r" b="b"/>
              <a:pathLst>
                <a:path w="89413" h="43081" extrusionOk="0">
                  <a:moveTo>
                    <a:pt x="41374" y="15270"/>
                  </a:moveTo>
                  <a:cubicBezTo>
                    <a:pt x="43812" y="15270"/>
                    <a:pt x="45905" y="16928"/>
                    <a:pt x="46793" y="19749"/>
                  </a:cubicBezTo>
                  <a:cubicBezTo>
                    <a:pt x="47319" y="22542"/>
                    <a:pt x="46333" y="24646"/>
                    <a:pt x="44000" y="26026"/>
                  </a:cubicBezTo>
                  <a:cubicBezTo>
                    <a:pt x="42710" y="26793"/>
                    <a:pt x="41400" y="27209"/>
                    <a:pt x="40083" y="27209"/>
                  </a:cubicBezTo>
                  <a:cubicBezTo>
                    <a:pt x="38918" y="27209"/>
                    <a:pt x="37746" y="26884"/>
                    <a:pt x="36574" y="26190"/>
                  </a:cubicBezTo>
                  <a:cubicBezTo>
                    <a:pt x="34372" y="24908"/>
                    <a:pt x="33715" y="22542"/>
                    <a:pt x="34668" y="20078"/>
                  </a:cubicBezTo>
                  <a:cubicBezTo>
                    <a:pt x="35489" y="17745"/>
                    <a:pt x="37001" y="16200"/>
                    <a:pt x="39433" y="15609"/>
                  </a:cubicBezTo>
                  <a:cubicBezTo>
                    <a:pt x="40093" y="15380"/>
                    <a:pt x="40745" y="15270"/>
                    <a:pt x="41374" y="15270"/>
                  </a:cubicBezTo>
                  <a:close/>
                  <a:moveTo>
                    <a:pt x="77583" y="0"/>
                  </a:moveTo>
                  <a:lnTo>
                    <a:pt x="77583" y="0"/>
                  </a:lnTo>
                  <a:cubicBezTo>
                    <a:pt x="75875" y="1676"/>
                    <a:pt x="74462" y="3418"/>
                    <a:pt x="72654" y="4765"/>
                  </a:cubicBezTo>
                  <a:cubicBezTo>
                    <a:pt x="71143" y="5849"/>
                    <a:pt x="69204" y="6835"/>
                    <a:pt x="71274" y="9103"/>
                  </a:cubicBezTo>
                  <a:cubicBezTo>
                    <a:pt x="71471" y="9300"/>
                    <a:pt x="71340" y="9530"/>
                    <a:pt x="71077" y="9530"/>
                  </a:cubicBezTo>
                  <a:cubicBezTo>
                    <a:pt x="70946" y="9530"/>
                    <a:pt x="70814" y="9366"/>
                    <a:pt x="70683" y="9267"/>
                  </a:cubicBezTo>
                  <a:lnTo>
                    <a:pt x="70321" y="9760"/>
                  </a:lnTo>
                  <a:cubicBezTo>
                    <a:pt x="69828" y="10844"/>
                    <a:pt x="68777" y="10450"/>
                    <a:pt x="67955" y="10746"/>
                  </a:cubicBezTo>
                  <a:cubicBezTo>
                    <a:pt x="67162" y="10964"/>
                    <a:pt x="66369" y="11098"/>
                    <a:pt x="65575" y="11098"/>
                  </a:cubicBezTo>
                  <a:cubicBezTo>
                    <a:pt x="65054" y="11098"/>
                    <a:pt x="64533" y="11040"/>
                    <a:pt x="64012" y="10910"/>
                  </a:cubicBezTo>
                  <a:cubicBezTo>
                    <a:pt x="63768" y="10851"/>
                    <a:pt x="63530" y="10825"/>
                    <a:pt x="63295" y="10825"/>
                  </a:cubicBezTo>
                  <a:cubicBezTo>
                    <a:pt x="62739" y="10825"/>
                    <a:pt x="62201" y="10975"/>
                    <a:pt x="61646" y="11206"/>
                  </a:cubicBezTo>
                  <a:cubicBezTo>
                    <a:pt x="58294" y="12586"/>
                    <a:pt x="54811" y="13506"/>
                    <a:pt x="51197" y="13900"/>
                  </a:cubicBezTo>
                  <a:cubicBezTo>
                    <a:pt x="49388" y="14118"/>
                    <a:pt x="47597" y="14235"/>
                    <a:pt x="45825" y="14235"/>
                  </a:cubicBezTo>
                  <a:cubicBezTo>
                    <a:pt x="40387" y="14235"/>
                    <a:pt x="35132" y="13135"/>
                    <a:pt x="30100" y="10483"/>
                  </a:cubicBezTo>
                  <a:cubicBezTo>
                    <a:pt x="29814" y="10324"/>
                    <a:pt x="29536" y="10265"/>
                    <a:pt x="29251" y="10265"/>
                  </a:cubicBezTo>
                  <a:cubicBezTo>
                    <a:pt x="28946" y="10265"/>
                    <a:pt x="28633" y="10332"/>
                    <a:pt x="28293" y="10417"/>
                  </a:cubicBezTo>
                  <a:cubicBezTo>
                    <a:pt x="24853" y="11291"/>
                    <a:pt x="21379" y="11770"/>
                    <a:pt x="17898" y="11770"/>
                  </a:cubicBezTo>
                  <a:cubicBezTo>
                    <a:pt x="15361" y="11770"/>
                    <a:pt x="12821" y="11516"/>
                    <a:pt x="10286" y="10976"/>
                  </a:cubicBezTo>
                  <a:cubicBezTo>
                    <a:pt x="9890" y="10897"/>
                    <a:pt x="9481" y="10859"/>
                    <a:pt x="9065" y="10859"/>
                  </a:cubicBezTo>
                  <a:cubicBezTo>
                    <a:pt x="6375" y="10859"/>
                    <a:pt x="3417" y="12449"/>
                    <a:pt x="2136" y="14755"/>
                  </a:cubicBezTo>
                  <a:cubicBezTo>
                    <a:pt x="1" y="18534"/>
                    <a:pt x="263" y="22411"/>
                    <a:pt x="1414" y="26387"/>
                  </a:cubicBezTo>
                  <a:cubicBezTo>
                    <a:pt x="1578" y="26979"/>
                    <a:pt x="1972" y="27242"/>
                    <a:pt x="2465" y="27472"/>
                  </a:cubicBezTo>
                  <a:cubicBezTo>
                    <a:pt x="4535" y="28359"/>
                    <a:pt x="6671" y="28983"/>
                    <a:pt x="8906" y="29147"/>
                  </a:cubicBezTo>
                  <a:cubicBezTo>
                    <a:pt x="9717" y="29208"/>
                    <a:pt x="10522" y="29237"/>
                    <a:pt x="11320" y="29237"/>
                  </a:cubicBezTo>
                  <a:cubicBezTo>
                    <a:pt x="17916" y="29237"/>
                    <a:pt x="24044" y="27234"/>
                    <a:pt x="29936" y="24185"/>
                  </a:cubicBezTo>
                  <a:cubicBezTo>
                    <a:pt x="30528" y="23890"/>
                    <a:pt x="31053" y="23397"/>
                    <a:pt x="31645" y="23298"/>
                  </a:cubicBezTo>
                  <a:cubicBezTo>
                    <a:pt x="31728" y="23288"/>
                    <a:pt x="31794" y="23284"/>
                    <a:pt x="31846" y="23284"/>
                  </a:cubicBezTo>
                  <a:cubicBezTo>
                    <a:pt x="32310" y="23284"/>
                    <a:pt x="31651" y="23650"/>
                    <a:pt x="31711" y="23857"/>
                  </a:cubicBezTo>
                  <a:cubicBezTo>
                    <a:pt x="32138" y="24613"/>
                    <a:pt x="31645" y="25368"/>
                    <a:pt x="31546" y="26091"/>
                  </a:cubicBezTo>
                  <a:cubicBezTo>
                    <a:pt x="31185" y="30922"/>
                    <a:pt x="31382" y="35621"/>
                    <a:pt x="35128" y="39301"/>
                  </a:cubicBezTo>
                  <a:cubicBezTo>
                    <a:pt x="37625" y="41700"/>
                    <a:pt x="40944" y="42423"/>
                    <a:pt x="44296" y="42817"/>
                  </a:cubicBezTo>
                  <a:cubicBezTo>
                    <a:pt x="44407" y="42836"/>
                    <a:pt x="44520" y="42842"/>
                    <a:pt x="44635" y="42842"/>
                  </a:cubicBezTo>
                  <a:cubicBezTo>
                    <a:pt x="44826" y="42842"/>
                    <a:pt x="45021" y="42825"/>
                    <a:pt x="45216" y="42825"/>
                  </a:cubicBezTo>
                  <a:cubicBezTo>
                    <a:pt x="45528" y="42825"/>
                    <a:pt x="45840" y="42867"/>
                    <a:pt x="46136" y="43080"/>
                  </a:cubicBezTo>
                  <a:cubicBezTo>
                    <a:pt x="46990" y="42653"/>
                    <a:pt x="47911" y="42324"/>
                    <a:pt x="48732" y="41897"/>
                  </a:cubicBezTo>
                  <a:cubicBezTo>
                    <a:pt x="56060" y="37888"/>
                    <a:pt x="61712" y="32072"/>
                    <a:pt x="66575" y="25401"/>
                  </a:cubicBezTo>
                  <a:cubicBezTo>
                    <a:pt x="69368" y="21622"/>
                    <a:pt x="71997" y="17745"/>
                    <a:pt x="74757" y="13900"/>
                  </a:cubicBezTo>
                  <a:cubicBezTo>
                    <a:pt x="75612" y="12717"/>
                    <a:pt x="76597" y="11994"/>
                    <a:pt x="78306" y="11896"/>
                  </a:cubicBezTo>
                  <a:cubicBezTo>
                    <a:pt x="82479" y="11666"/>
                    <a:pt x="86193" y="10088"/>
                    <a:pt x="88591" y="6342"/>
                  </a:cubicBezTo>
                  <a:cubicBezTo>
                    <a:pt x="89347" y="5455"/>
                    <a:pt x="89413" y="4831"/>
                    <a:pt x="88033" y="4469"/>
                  </a:cubicBezTo>
                  <a:cubicBezTo>
                    <a:pt x="86504" y="4042"/>
                    <a:pt x="85011" y="3773"/>
                    <a:pt x="83543" y="3773"/>
                  </a:cubicBezTo>
                  <a:cubicBezTo>
                    <a:pt x="81289" y="3773"/>
                    <a:pt x="79095" y="4408"/>
                    <a:pt x="76926" y="6079"/>
                  </a:cubicBezTo>
                  <a:cubicBezTo>
                    <a:pt x="77715" y="3976"/>
                    <a:pt x="78208" y="2136"/>
                    <a:pt x="77583" y="0"/>
                  </a:cubicBezTo>
                  <a:close/>
                </a:path>
              </a:pathLst>
            </a:custGeom>
            <a:solidFill>
              <a:srgbClr val="73A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5"/>
            <p:cNvSpPr/>
            <p:nvPr/>
          </p:nvSpPr>
          <p:spPr>
            <a:xfrm>
              <a:off x="2716350" y="2316800"/>
              <a:ext cx="1400900" cy="1299300"/>
            </a:xfrm>
            <a:custGeom>
              <a:avLst/>
              <a:gdLst/>
              <a:ahLst/>
              <a:cxnLst/>
              <a:rect l="l" t="t" r="r" b="b"/>
              <a:pathLst>
                <a:path w="56036" h="51972" extrusionOk="0">
                  <a:moveTo>
                    <a:pt x="19906" y="1"/>
                  </a:moveTo>
                  <a:cubicBezTo>
                    <a:pt x="19749" y="1"/>
                    <a:pt x="19584" y="17"/>
                    <a:pt x="19430" y="55"/>
                  </a:cubicBezTo>
                  <a:cubicBezTo>
                    <a:pt x="19430" y="5839"/>
                    <a:pt x="19397" y="11622"/>
                    <a:pt x="19430" y="17438"/>
                  </a:cubicBezTo>
                  <a:cubicBezTo>
                    <a:pt x="19430" y="18161"/>
                    <a:pt x="19200" y="19114"/>
                    <a:pt x="20350" y="19311"/>
                  </a:cubicBezTo>
                  <a:lnTo>
                    <a:pt x="20448" y="19311"/>
                  </a:lnTo>
                  <a:cubicBezTo>
                    <a:pt x="22716" y="19607"/>
                    <a:pt x="25016" y="19837"/>
                    <a:pt x="27250" y="20461"/>
                  </a:cubicBezTo>
                  <a:cubicBezTo>
                    <a:pt x="33559" y="21382"/>
                    <a:pt x="39901" y="22269"/>
                    <a:pt x="46211" y="23222"/>
                  </a:cubicBezTo>
                  <a:cubicBezTo>
                    <a:pt x="48642" y="23583"/>
                    <a:pt x="51074" y="23879"/>
                    <a:pt x="53473" y="24306"/>
                  </a:cubicBezTo>
                  <a:cubicBezTo>
                    <a:pt x="54097" y="24372"/>
                    <a:pt x="54524" y="24438"/>
                    <a:pt x="54787" y="24438"/>
                  </a:cubicBezTo>
                  <a:cubicBezTo>
                    <a:pt x="55411" y="24438"/>
                    <a:pt x="55444" y="24043"/>
                    <a:pt x="55510" y="22729"/>
                  </a:cubicBezTo>
                  <a:lnTo>
                    <a:pt x="55510" y="22597"/>
                  </a:lnTo>
                  <a:cubicBezTo>
                    <a:pt x="55510" y="22334"/>
                    <a:pt x="55510" y="22072"/>
                    <a:pt x="55674" y="21776"/>
                  </a:cubicBezTo>
                  <a:cubicBezTo>
                    <a:pt x="55609" y="21250"/>
                    <a:pt x="55576" y="20724"/>
                    <a:pt x="55576" y="20166"/>
                  </a:cubicBezTo>
                  <a:cubicBezTo>
                    <a:pt x="55707" y="15532"/>
                    <a:pt x="55871" y="10932"/>
                    <a:pt x="55937" y="6299"/>
                  </a:cubicBezTo>
                  <a:cubicBezTo>
                    <a:pt x="56036" y="3078"/>
                    <a:pt x="56003" y="3078"/>
                    <a:pt x="52815" y="2848"/>
                  </a:cubicBezTo>
                  <a:lnTo>
                    <a:pt x="52783" y="2848"/>
                  </a:lnTo>
                  <a:cubicBezTo>
                    <a:pt x="43385" y="2158"/>
                    <a:pt x="34019" y="1665"/>
                    <a:pt x="24687" y="581"/>
                  </a:cubicBezTo>
                  <a:cubicBezTo>
                    <a:pt x="24326" y="548"/>
                    <a:pt x="23899" y="581"/>
                    <a:pt x="23899" y="55"/>
                  </a:cubicBezTo>
                  <a:cubicBezTo>
                    <a:pt x="23636" y="55"/>
                    <a:pt x="23373" y="55"/>
                    <a:pt x="23077" y="22"/>
                  </a:cubicBezTo>
                  <a:lnTo>
                    <a:pt x="22978" y="22"/>
                  </a:lnTo>
                  <a:cubicBezTo>
                    <a:pt x="22656" y="253"/>
                    <a:pt x="22334" y="330"/>
                    <a:pt x="22011" y="330"/>
                  </a:cubicBezTo>
                  <a:cubicBezTo>
                    <a:pt x="21414" y="330"/>
                    <a:pt x="20816" y="65"/>
                    <a:pt x="20218" y="22"/>
                  </a:cubicBezTo>
                  <a:cubicBezTo>
                    <a:pt x="20123" y="9"/>
                    <a:pt x="20016" y="1"/>
                    <a:pt x="19906" y="1"/>
                  </a:cubicBezTo>
                  <a:close/>
                  <a:moveTo>
                    <a:pt x="984" y="22765"/>
                  </a:moveTo>
                  <a:cubicBezTo>
                    <a:pt x="316" y="22765"/>
                    <a:pt x="0" y="23112"/>
                    <a:pt x="141" y="24010"/>
                  </a:cubicBezTo>
                  <a:cubicBezTo>
                    <a:pt x="206" y="24438"/>
                    <a:pt x="141" y="24930"/>
                    <a:pt x="141" y="25423"/>
                  </a:cubicBezTo>
                  <a:lnTo>
                    <a:pt x="141" y="43069"/>
                  </a:lnTo>
                  <a:cubicBezTo>
                    <a:pt x="141" y="43595"/>
                    <a:pt x="9" y="44121"/>
                    <a:pt x="896" y="44318"/>
                  </a:cubicBezTo>
                  <a:cubicBezTo>
                    <a:pt x="12036" y="46783"/>
                    <a:pt x="23143" y="49346"/>
                    <a:pt x="34217" y="51876"/>
                  </a:cubicBezTo>
                  <a:cubicBezTo>
                    <a:pt x="34459" y="51938"/>
                    <a:pt x="34656" y="51971"/>
                    <a:pt x="34817" y="51971"/>
                  </a:cubicBezTo>
                  <a:cubicBezTo>
                    <a:pt x="35332" y="51971"/>
                    <a:pt x="35465" y="51634"/>
                    <a:pt x="35465" y="50857"/>
                  </a:cubicBezTo>
                  <a:cubicBezTo>
                    <a:pt x="35367" y="45271"/>
                    <a:pt x="35367" y="39685"/>
                    <a:pt x="35301" y="34098"/>
                  </a:cubicBezTo>
                  <a:cubicBezTo>
                    <a:pt x="35235" y="32488"/>
                    <a:pt x="35827" y="30812"/>
                    <a:pt x="35137" y="29268"/>
                  </a:cubicBezTo>
                  <a:cubicBezTo>
                    <a:pt x="35071" y="29268"/>
                    <a:pt x="35038" y="29268"/>
                    <a:pt x="34972" y="29202"/>
                  </a:cubicBezTo>
                  <a:cubicBezTo>
                    <a:pt x="26462" y="27526"/>
                    <a:pt x="17984" y="25883"/>
                    <a:pt x="9539" y="24240"/>
                  </a:cubicBezTo>
                  <a:cubicBezTo>
                    <a:pt x="7041" y="23747"/>
                    <a:pt x="4478" y="23353"/>
                    <a:pt x="1948" y="22893"/>
                  </a:cubicBezTo>
                  <a:cubicBezTo>
                    <a:pt x="1751" y="22860"/>
                    <a:pt x="1586" y="22795"/>
                    <a:pt x="1356" y="22795"/>
                  </a:cubicBezTo>
                  <a:cubicBezTo>
                    <a:pt x="1222" y="22775"/>
                    <a:pt x="1098" y="22765"/>
                    <a:pt x="984" y="22765"/>
                  </a:cubicBezTo>
                  <a:close/>
                </a:path>
              </a:pathLst>
            </a:custGeom>
            <a:solidFill>
              <a:srgbClr val="4CC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5"/>
            <p:cNvSpPr/>
            <p:nvPr/>
          </p:nvSpPr>
          <p:spPr>
            <a:xfrm>
              <a:off x="3053375" y="3873275"/>
              <a:ext cx="1571575" cy="1439675"/>
            </a:xfrm>
            <a:custGeom>
              <a:avLst/>
              <a:gdLst/>
              <a:ahLst/>
              <a:cxnLst/>
              <a:rect l="l" t="t" r="r" b="b"/>
              <a:pathLst>
                <a:path w="62863" h="57587" extrusionOk="0">
                  <a:moveTo>
                    <a:pt x="46958" y="1"/>
                  </a:moveTo>
                  <a:lnTo>
                    <a:pt x="46958" y="1"/>
                  </a:lnTo>
                  <a:cubicBezTo>
                    <a:pt x="46859" y="34"/>
                    <a:pt x="46794" y="66"/>
                    <a:pt x="46662" y="99"/>
                  </a:cubicBezTo>
                  <a:lnTo>
                    <a:pt x="45676" y="592"/>
                  </a:lnTo>
                  <a:cubicBezTo>
                    <a:pt x="39690" y="3913"/>
                    <a:pt x="33537" y="6302"/>
                    <a:pt x="27004" y="6302"/>
                  </a:cubicBezTo>
                  <a:cubicBezTo>
                    <a:pt x="24357" y="6302"/>
                    <a:pt x="21648" y="5910"/>
                    <a:pt x="18863" y="5028"/>
                  </a:cubicBezTo>
                  <a:cubicBezTo>
                    <a:pt x="18830" y="5028"/>
                    <a:pt x="18764" y="5028"/>
                    <a:pt x="18731" y="4996"/>
                  </a:cubicBezTo>
                  <a:cubicBezTo>
                    <a:pt x="18041" y="4700"/>
                    <a:pt x="17384" y="4437"/>
                    <a:pt x="16497" y="4043"/>
                  </a:cubicBezTo>
                  <a:lnTo>
                    <a:pt x="16497" y="4043"/>
                  </a:lnTo>
                  <a:cubicBezTo>
                    <a:pt x="17975" y="8084"/>
                    <a:pt x="19717" y="11732"/>
                    <a:pt x="22510" y="14821"/>
                  </a:cubicBezTo>
                  <a:cubicBezTo>
                    <a:pt x="27012" y="19750"/>
                    <a:pt x="32828" y="21984"/>
                    <a:pt x="39269" y="22806"/>
                  </a:cubicBezTo>
                  <a:cubicBezTo>
                    <a:pt x="41118" y="23048"/>
                    <a:pt x="42949" y="23170"/>
                    <a:pt x="44760" y="23170"/>
                  </a:cubicBezTo>
                  <a:cubicBezTo>
                    <a:pt x="51060" y="23170"/>
                    <a:pt x="57120" y="21688"/>
                    <a:pt x="62862" y="18600"/>
                  </a:cubicBezTo>
                  <a:lnTo>
                    <a:pt x="61975" y="18600"/>
                  </a:lnTo>
                  <a:cubicBezTo>
                    <a:pt x="61220" y="18618"/>
                    <a:pt x="60475" y="18645"/>
                    <a:pt x="59729" y="18645"/>
                  </a:cubicBezTo>
                  <a:cubicBezTo>
                    <a:pt x="59111" y="18645"/>
                    <a:pt x="58493" y="18626"/>
                    <a:pt x="57867" y="18567"/>
                  </a:cubicBezTo>
                  <a:cubicBezTo>
                    <a:pt x="52347" y="17877"/>
                    <a:pt x="48831" y="15807"/>
                    <a:pt x="47451" y="10385"/>
                  </a:cubicBezTo>
                  <a:cubicBezTo>
                    <a:pt x="46531" y="6934"/>
                    <a:pt x="46531" y="3484"/>
                    <a:pt x="46958" y="1"/>
                  </a:cubicBezTo>
                  <a:close/>
                  <a:moveTo>
                    <a:pt x="30002" y="34570"/>
                  </a:moveTo>
                  <a:cubicBezTo>
                    <a:pt x="29772" y="34635"/>
                    <a:pt x="29575" y="34734"/>
                    <a:pt x="29411" y="34865"/>
                  </a:cubicBezTo>
                  <a:cubicBezTo>
                    <a:pt x="23594" y="38316"/>
                    <a:pt x="17318" y="40320"/>
                    <a:pt x="10516" y="40649"/>
                  </a:cubicBezTo>
                  <a:cubicBezTo>
                    <a:pt x="10184" y="40664"/>
                    <a:pt x="9853" y="40672"/>
                    <a:pt x="9524" y="40672"/>
                  </a:cubicBezTo>
                  <a:cubicBezTo>
                    <a:pt x="6272" y="40672"/>
                    <a:pt x="3164" y="39930"/>
                    <a:pt x="1" y="38349"/>
                  </a:cubicBezTo>
                  <a:lnTo>
                    <a:pt x="1" y="38349"/>
                  </a:lnTo>
                  <a:cubicBezTo>
                    <a:pt x="2498" y="45874"/>
                    <a:pt x="6573" y="51657"/>
                    <a:pt x="13769" y="54779"/>
                  </a:cubicBezTo>
                  <a:cubicBezTo>
                    <a:pt x="18264" y="56726"/>
                    <a:pt x="22870" y="57587"/>
                    <a:pt x="27569" y="57587"/>
                  </a:cubicBezTo>
                  <a:cubicBezTo>
                    <a:pt x="30085" y="57587"/>
                    <a:pt x="32627" y="57340"/>
                    <a:pt x="35194" y="56882"/>
                  </a:cubicBezTo>
                  <a:cubicBezTo>
                    <a:pt x="38414" y="56290"/>
                    <a:pt x="41536" y="55436"/>
                    <a:pt x="44395" y="53826"/>
                  </a:cubicBezTo>
                  <a:cubicBezTo>
                    <a:pt x="44083" y="53605"/>
                    <a:pt x="43739" y="53570"/>
                    <a:pt x="43388" y="53570"/>
                  </a:cubicBezTo>
                  <a:cubicBezTo>
                    <a:pt x="43221" y="53570"/>
                    <a:pt x="43052" y="53578"/>
                    <a:pt x="42884" y="53578"/>
                  </a:cubicBezTo>
                  <a:cubicBezTo>
                    <a:pt x="42774" y="53578"/>
                    <a:pt x="42664" y="53574"/>
                    <a:pt x="42555" y="53563"/>
                  </a:cubicBezTo>
                  <a:cubicBezTo>
                    <a:pt x="39203" y="53136"/>
                    <a:pt x="35851" y="52446"/>
                    <a:pt x="33387" y="50014"/>
                  </a:cubicBezTo>
                  <a:cubicBezTo>
                    <a:pt x="29674" y="46367"/>
                    <a:pt x="29444" y="41635"/>
                    <a:pt x="29838" y="36837"/>
                  </a:cubicBezTo>
                  <a:cubicBezTo>
                    <a:pt x="29871" y="36081"/>
                    <a:pt x="30396" y="35358"/>
                    <a:pt x="30002" y="34570"/>
                  </a:cubicBezTo>
                  <a:close/>
                </a:path>
              </a:pathLst>
            </a:custGeom>
            <a:solidFill>
              <a:srgbClr val="CF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5"/>
            <p:cNvSpPr/>
            <p:nvPr/>
          </p:nvSpPr>
          <p:spPr>
            <a:xfrm>
              <a:off x="2760100" y="3867525"/>
              <a:ext cx="938200" cy="524575"/>
            </a:xfrm>
            <a:custGeom>
              <a:avLst/>
              <a:gdLst/>
              <a:ahLst/>
              <a:cxnLst/>
              <a:rect l="l" t="t" r="r" b="b"/>
              <a:pathLst>
                <a:path w="37528" h="20983" extrusionOk="0">
                  <a:moveTo>
                    <a:pt x="26420" y="1"/>
                  </a:moveTo>
                  <a:cubicBezTo>
                    <a:pt x="21018" y="2228"/>
                    <a:pt x="15628" y="4093"/>
                    <a:pt x="10080" y="4093"/>
                  </a:cubicBezTo>
                  <a:cubicBezTo>
                    <a:pt x="6788" y="4093"/>
                    <a:pt x="3440" y="3436"/>
                    <a:pt x="1" y="1808"/>
                  </a:cubicBezTo>
                  <a:lnTo>
                    <a:pt x="1" y="1808"/>
                  </a:lnTo>
                  <a:cubicBezTo>
                    <a:pt x="2038" y="7789"/>
                    <a:pt x="4864" y="12882"/>
                    <a:pt x="10187" y="16201"/>
                  </a:cubicBezTo>
                  <a:cubicBezTo>
                    <a:pt x="15629" y="19623"/>
                    <a:pt x="21359" y="20983"/>
                    <a:pt x="27387" y="20983"/>
                  </a:cubicBezTo>
                  <a:cubicBezTo>
                    <a:pt x="30678" y="20983"/>
                    <a:pt x="34057" y="20577"/>
                    <a:pt x="37527" y="19881"/>
                  </a:cubicBezTo>
                  <a:cubicBezTo>
                    <a:pt x="30922" y="14624"/>
                    <a:pt x="27833" y="7789"/>
                    <a:pt x="26420" y="1"/>
                  </a:cubicBezTo>
                  <a:close/>
                </a:path>
              </a:pathLst>
            </a:custGeom>
            <a:solidFill>
              <a:srgbClr val="CF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5"/>
            <p:cNvSpPr/>
            <p:nvPr/>
          </p:nvSpPr>
          <p:spPr>
            <a:xfrm>
              <a:off x="2132475" y="3289850"/>
              <a:ext cx="667100" cy="550725"/>
            </a:xfrm>
            <a:custGeom>
              <a:avLst/>
              <a:gdLst/>
              <a:ahLst/>
              <a:cxnLst/>
              <a:rect l="l" t="t" r="r" b="b"/>
              <a:pathLst>
                <a:path w="26684" h="22029" extrusionOk="0">
                  <a:moveTo>
                    <a:pt x="22017" y="1"/>
                  </a:moveTo>
                  <a:cubicBezTo>
                    <a:pt x="21913" y="1"/>
                    <a:pt x="21793" y="13"/>
                    <a:pt x="21655" y="40"/>
                  </a:cubicBezTo>
                  <a:cubicBezTo>
                    <a:pt x="16168" y="1026"/>
                    <a:pt x="10812" y="2373"/>
                    <a:pt x="5653" y="4476"/>
                  </a:cubicBezTo>
                  <a:cubicBezTo>
                    <a:pt x="3944" y="5166"/>
                    <a:pt x="2761" y="6283"/>
                    <a:pt x="1874" y="7959"/>
                  </a:cubicBezTo>
                  <a:cubicBezTo>
                    <a:pt x="1" y="11705"/>
                    <a:pt x="296" y="15484"/>
                    <a:pt x="1447" y="19296"/>
                  </a:cubicBezTo>
                  <a:cubicBezTo>
                    <a:pt x="1545" y="19756"/>
                    <a:pt x="1972" y="19953"/>
                    <a:pt x="2301" y="20183"/>
                  </a:cubicBezTo>
                  <a:cubicBezTo>
                    <a:pt x="4733" y="21103"/>
                    <a:pt x="7230" y="21629"/>
                    <a:pt x="9760" y="22023"/>
                  </a:cubicBezTo>
                  <a:cubicBezTo>
                    <a:pt x="9974" y="22027"/>
                    <a:pt x="10188" y="22029"/>
                    <a:pt x="10402" y="22029"/>
                  </a:cubicBezTo>
                  <a:cubicBezTo>
                    <a:pt x="14253" y="22029"/>
                    <a:pt x="18016" y="21467"/>
                    <a:pt x="21721" y="20315"/>
                  </a:cubicBezTo>
                  <a:cubicBezTo>
                    <a:pt x="22871" y="19986"/>
                    <a:pt x="23167" y="19493"/>
                    <a:pt x="23167" y="18343"/>
                  </a:cubicBezTo>
                  <a:cubicBezTo>
                    <a:pt x="23068" y="14926"/>
                    <a:pt x="23857" y="11771"/>
                    <a:pt x="26683" y="9504"/>
                  </a:cubicBezTo>
                  <a:cubicBezTo>
                    <a:pt x="26157" y="7696"/>
                    <a:pt x="24317" y="7269"/>
                    <a:pt x="23167" y="6119"/>
                  </a:cubicBezTo>
                  <a:cubicBezTo>
                    <a:pt x="22641" y="5659"/>
                    <a:pt x="22838" y="5035"/>
                    <a:pt x="22806" y="4476"/>
                  </a:cubicBezTo>
                  <a:cubicBezTo>
                    <a:pt x="22740" y="3260"/>
                    <a:pt x="22707" y="2110"/>
                    <a:pt x="22674" y="927"/>
                  </a:cubicBezTo>
                  <a:cubicBezTo>
                    <a:pt x="22674" y="348"/>
                    <a:pt x="22559" y="1"/>
                    <a:pt x="22017" y="1"/>
                  </a:cubicBezTo>
                  <a:close/>
                </a:path>
              </a:pathLst>
            </a:custGeom>
            <a:solidFill>
              <a:srgbClr val="73A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5"/>
            <p:cNvSpPr/>
            <p:nvPr/>
          </p:nvSpPr>
          <p:spPr>
            <a:xfrm>
              <a:off x="2318150" y="4459025"/>
              <a:ext cx="795225" cy="580375"/>
            </a:xfrm>
            <a:custGeom>
              <a:avLst/>
              <a:gdLst/>
              <a:ahLst/>
              <a:cxnLst/>
              <a:rect l="l" t="t" r="r" b="b"/>
              <a:pathLst>
                <a:path w="31809" h="23215" extrusionOk="0">
                  <a:moveTo>
                    <a:pt x="30166" y="0"/>
                  </a:moveTo>
                  <a:lnTo>
                    <a:pt x="30166" y="0"/>
                  </a:lnTo>
                  <a:cubicBezTo>
                    <a:pt x="26452" y="2136"/>
                    <a:pt x="22542" y="3910"/>
                    <a:pt x="18402" y="5028"/>
                  </a:cubicBezTo>
                  <a:cubicBezTo>
                    <a:pt x="15462" y="5791"/>
                    <a:pt x="12530" y="6314"/>
                    <a:pt x="9615" y="6314"/>
                  </a:cubicBezTo>
                  <a:cubicBezTo>
                    <a:pt x="6631" y="6314"/>
                    <a:pt x="3665" y="5767"/>
                    <a:pt x="723" y="4371"/>
                  </a:cubicBezTo>
                  <a:cubicBezTo>
                    <a:pt x="511" y="4257"/>
                    <a:pt x="353" y="4193"/>
                    <a:pt x="240" y="4193"/>
                  </a:cubicBezTo>
                  <a:cubicBezTo>
                    <a:pt x="91" y="4193"/>
                    <a:pt x="19" y="4306"/>
                    <a:pt x="0" y="4568"/>
                  </a:cubicBezTo>
                  <a:lnTo>
                    <a:pt x="0" y="4831"/>
                  </a:lnTo>
                  <a:cubicBezTo>
                    <a:pt x="1446" y="8379"/>
                    <a:pt x="3089" y="11830"/>
                    <a:pt x="5652" y="14754"/>
                  </a:cubicBezTo>
                  <a:cubicBezTo>
                    <a:pt x="9858" y="19421"/>
                    <a:pt x="15313" y="21622"/>
                    <a:pt x="21293" y="22707"/>
                  </a:cubicBezTo>
                  <a:cubicBezTo>
                    <a:pt x="23216" y="23061"/>
                    <a:pt x="25180" y="23214"/>
                    <a:pt x="27181" y="23214"/>
                  </a:cubicBezTo>
                  <a:cubicBezTo>
                    <a:pt x="28703" y="23214"/>
                    <a:pt x="30247" y="23126"/>
                    <a:pt x="31809" y="22969"/>
                  </a:cubicBezTo>
                  <a:cubicBezTo>
                    <a:pt x="30396" y="20341"/>
                    <a:pt x="29246" y="17745"/>
                    <a:pt x="28457" y="15050"/>
                  </a:cubicBezTo>
                  <a:cubicBezTo>
                    <a:pt x="27077" y="9792"/>
                    <a:pt x="26650" y="4699"/>
                    <a:pt x="30166" y="0"/>
                  </a:cubicBezTo>
                  <a:close/>
                </a:path>
              </a:pathLst>
            </a:custGeom>
            <a:solidFill>
              <a:srgbClr val="CF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5"/>
            <p:cNvSpPr/>
            <p:nvPr/>
          </p:nvSpPr>
          <p:spPr>
            <a:xfrm>
              <a:off x="2272125" y="3493275"/>
              <a:ext cx="1146025" cy="1104200"/>
            </a:xfrm>
            <a:custGeom>
              <a:avLst/>
              <a:gdLst/>
              <a:ahLst/>
              <a:cxnLst/>
              <a:rect l="l" t="t" r="r" b="b"/>
              <a:pathLst>
                <a:path w="45841" h="44168" extrusionOk="0">
                  <a:moveTo>
                    <a:pt x="25946" y="1"/>
                  </a:moveTo>
                  <a:cubicBezTo>
                    <a:pt x="25623" y="1"/>
                    <a:pt x="25322" y="79"/>
                    <a:pt x="25007" y="184"/>
                  </a:cubicBezTo>
                  <a:cubicBezTo>
                    <a:pt x="20210" y="1597"/>
                    <a:pt x="18534" y="4554"/>
                    <a:pt x="18238" y="9812"/>
                  </a:cubicBezTo>
                  <a:cubicBezTo>
                    <a:pt x="17943" y="15398"/>
                    <a:pt x="19257" y="16909"/>
                    <a:pt x="24679" y="18027"/>
                  </a:cubicBezTo>
                  <a:cubicBezTo>
                    <a:pt x="24942" y="18060"/>
                    <a:pt x="25205" y="18092"/>
                    <a:pt x="25467" y="18158"/>
                  </a:cubicBezTo>
                  <a:cubicBezTo>
                    <a:pt x="26719" y="18333"/>
                    <a:pt x="27954" y="18414"/>
                    <a:pt x="29176" y="18414"/>
                  </a:cubicBezTo>
                  <a:cubicBezTo>
                    <a:pt x="33697" y="18414"/>
                    <a:pt x="38038" y="17304"/>
                    <a:pt x="42358" y="15727"/>
                  </a:cubicBezTo>
                  <a:cubicBezTo>
                    <a:pt x="45841" y="14445"/>
                    <a:pt x="45841" y="14412"/>
                    <a:pt x="45742" y="10699"/>
                  </a:cubicBezTo>
                  <a:cubicBezTo>
                    <a:pt x="43573" y="7643"/>
                    <a:pt x="40780" y="5211"/>
                    <a:pt x="37757" y="3042"/>
                  </a:cubicBezTo>
                  <a:cubicBezTo>
                    <a:pt x="34077" y="1761"/>
                    <a:pt x="30265" y="1104"/>
                    <a:pt x="26519" y="85"/>
                  </a:cubicBezTo>
                  <a:cubicBezTo>
                    <a:pt x="26317" y="26"/>
                    <a:pt x="26128" y="1"/>
                    <a:pt x="25946" y="1"/>
                  </a:cubicBezTo>
                  <a:close/>
                  <a:moveTo>
                    <a:pt x="4382" y="27371"/>
                  </a:moveTo>
                  <a:cubicBezTo>
                    <a:pt x="4059" y="27371"/>
                    <a:pt x="3760" y="27526"/>
                    <a:pt x="3451" y="27852"/>
                  </a:cubicBezTo>
                  <a:cubicBezTo>
                    <a:pt x="2005" y="29199"/>
                    <a:pt x="1184" y="30908"/>
                    <a:pt x="724" y="32814"/>
                  </a:cubicBezTo>
                  <a:cubicBezTo>
                    <a:pt x="1" y="36067"/>
                    <a:pt x="165" y="39222"/>
                    <a:pt x="1841" y="42212"/>
                  </a:cubicBezTo>
                  <a:cubicBezTo>
                    <a:pt x="4978" y="43596"/>
                    <a:pt x="8132" y="44168"/>
                    <a:pt x="11297" y="44168"/>
                  </a:cubicBezTo>
                  <a:cubicBezTo>
                    <a:pt x="14596" y="44168"/>
                    <a:pt x="17908" y="43546"/>
                    <a:pt x="21229" y="42573"/>
                  </a:cubicBezTo>
                  <a:cubicBezTo>
                    <a:pt x="24712" y="41555"/>
                    <a:pt x="28063" y="40109"/>
                    <a:pt x="31218" y="38367"/>
                  </a:cubicBezTo>
                  <a:cubicBezTo>
                    <a:pt x="31316" y="38308"/>
                    <a:pt x="31614" y="37991"/>
                    <a:pt x="31824" y="37991"/>
                  </a:cubicBezTo>
                  <a:cubicBezTo>
                    <a:pt x="31965" y="37991"/>
                    <a:pt x="32066" y="38135"/>
                    <a:pt x="32039" y="38597"/>
                  </a:cubicBezTo>
                  <a:cubicBezTo>
                    <a:pt x="33518" y="37809"/>
                    <a:pt x="34997" y="37053"/>
                    <a:pt x="36541" y="36231"/>
                  </a:cubicBezTo>
                  <a:cubicBezTo>
                    <a:pt x="34635" y="35476"/>
                    <a:pt x="32697" y="34950"/>
                    <a:pt x="31054" y="33833"/>
                  </a:cubicBezTo>
                  <a:cubicBezTo>
                    <a:pt x="30021" y="33144"/>
                    <a:pt x="28968" y="32989"/>
                    <a:pt x="27807" y="32989"/>
                  </a:cubicBezTo>
                  <a:cubicBezTo>
                    <a:pt x="27527" y="32989"/>
                    <a:pt x="27240" y="32998"/>
                    <a:pt x="26946" y="33011"/>
                  </a:cubicBezTo>
                  <a:cubicBezTo>
                    <a:pt x="25838" y="33086"/>
                    <a:pt x="24737" y="33127"/>
                    <a:pt x="23645" y="33127"/>
                  </a:cubicBezTo>
                  <a:cubicBezTo>
                    <a:pt x="17129" y="33127"/>
                    <a:pt x="10929" y="31693"/>
                    <a:pt x="5357" y="27753"/>
                  </a:cubicBezTo>
                  <a:cubicBezTo>
                    <a:pt x="4995" y="27502"/>
                    <a:pt x="4679" y="27371"/>
                    <a:pt x="4382" y="27371"/>
                  </a:cubicBezTo>
                  <a:close/>
                </a:path>
              </a:pathLst>
            </a:custGeom>
            <a:solidFill>
              <a:srgbClr val="73AA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65"/>
            <p:cNvSpPr/>
            <p:nvPr/>
          </p:nvSpPr>
          <p:spPr>
            <a:xfrm>
              <a:off x="2174375" y="3801000"/>
              <a:ext cx="778800" cy="479425"/>
            </a:xfrm>
            <a:custGeom>
              <a:avLst/>
              <a:gdLst/>
              <a:ahLst/>
              <a:cxnLst/>
              <a:rect l="l" t="t" r="r" b="b"/>
              <a:pathLst>
                <a:path w="31152" h="19177" extrusionOk="0">
                  <a:moveTo>
                    <a:pt x="625" y="0"/>
                  </a:moveTo>
                  <a:cubicBezTo>
                    <a:pt x="1" y="164"/>
                    <a:pt x="296" y="592"/>
                    <a:pt x="428" y="920"/>
                  </a:cubicBezTo>
                  <a:cubicBezTo>
                    <a:pt x="2136" y="5685"/>
                    <a:pt x="4601" y="9990"/>
                    <a:pt x="8676" y="13243"/>
                  </a:cubicBezTo>
                  <a:cubicBezTo>
                    <a:pt x="13177" y="16759"/>
                    <a:pt x="18435" y="18336"/>
                    <a:pt x="24021" y="18928"/>
                  </a:cubicBezTo>
                  <a:cubicBezTo>
                    <a:pt x="25283" y="19072"/>
                    <a:pt x="26545" y="19176"/>
                    <a:pt x="27845" y="19176"/>
                  </a:cubicBezTo>
                  <a:cubicBezTo>
                    <a:pt x="28914" y="19176"/>
                    <a:pt x="30010" y="19106"/>
                    <a:pt x="31152" y="18928"/>
                  </a:cubicBezTo>
                  <a:cubicBezTo>
                    <a:pt x="25796" y="13933"/>
                    <a:pt x="22871" y="7919"/>
                    <a:pt x="21787" y="986"/>
                  </a:cubicBezTo>
                  <a:cubicBezTo>
                    <a:pt x="21695" y="415"/>
                    <a:pt x="21479" y="257"/>
                    <a:pt x="21192" y="257"/>
                  </a:cubicBezTo>
                  <a:cubicBezTo>
                    <a:pt x="20966" y="257"/>
                    <a:pt x="20696" y="355"/>
                    <a:pt x="20407" y="427"/>
                  </a:cubicBezTo>
                  <a:cubicBezTo>
                    <a:pt x="17045" y="1445"/>
                    <a:pt x="13650" y="2224"/>
                    <a:pt x="10172" y="2224"/>
                  </a:cubicBezTo>
                  <a:cubicBezTo>
                    <a:pt x="8821" y="2224"/>
                    <a:pt x="7458" y="2107"/>
                    <a:pt x="6080" y="1840"/>
                  </a:cubicBezTo>
                  <a:cubicBezTo>
                    <a:pt x="4108" y="1676"/>
                    <a:pt x="2268" y="1117"/>
                    <a:pt x="625" y="0"/>
                  </a:cubicBezTo>
                  <a:close/>
                </a:path>
              </a:pathLst>
            </a:custGeom>
            <a:solidFill>
              <a:srgbClr val="CFE1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65"/>
            <p:cNvSpPr/>
            <p:nvPr/>
          </p:nvSpPr>
          <p:spPr>
            <a:xfrm>
              <a:off x="2762575" y="2806400"/>
              <a:ext cx="1301275" cy="233775"/>
            </a:xfrm>
            <a:custGeom>
              <a:avLst/>
              <a:gdLst/>
              <a:ahLst/>
              <a:cxnLst/>
              <a:rect l="l" t="t" r="r" b="b"/>
              <a:pathLst>
                <a:path w="52051" h="9351" extrusionOk="0">
                  <a:moveTo>
                    <a:pt x="16568" y="1"/>
                  </a:moveTo>
                  <a:cubicBezTo>
                    <a:pt x="16400" y="1"/>
                    <a:pt x="16233" y="7"/>
                    <a:pt x="16069" y="23"/>
                  </a:cubicBezTo>
                  <a:cubicBezTo>
                    <a:pt x="12323" y="549"/>
                    <a:pt x="8610" y="1140"/>
                    <a:pt x="4864" y="1765"/>
                  </a:cubicBezTo>
                  <a:cubicBezTo>
                    <a:pt x="3221" y="1995"/>
                    <a:pt x="1611" y="2356"/>
                    <a:pt x="0" y="2652"/>
                  </a:cubicBezTo>
                  <a:cubicBezTo>
                    <a:pt x="33" y="2750"/>
                    <a:pt x="33" y="2816"/>
                    <a:pt x="99" y="2849"/>
                  </a:cubicBezTo>
                  <a:cubicBezTo>
                    <a:pt x="132" y="2915"/>
                    <a:pt x="165" y="2915"/>
                    <a:pt x="230" y="2948"/>
                  </a:cubicBezTo>
                  <a:cubicBezTo>
                    <a:pt x="395" y="2948"/>
                    <a:pt x="559" y="2981"/>
                    <a:pt x="723" y="3013"/>
                  </a:cubicBezTo>
                  <a:cubicBezTo>
                    <a:pt x="10581" y="4262"/>
                    <a:pt x="20275" y="6497"/>
                    <a:pt x="29969" y="8501"/>
                  </a:cubicBezTo>
                  <a:cubicBezTo>
                    <a:pt x="31119" y="8731"/>
                    <a:pt x="32203" y="8961"/>
                    <a:pt x="33353" y="9224"/>
                  </a:cubicBezTo>
                  <a:cubicBezTo>
                    <a:pt x="33485" y="9257"/>
                    <a:pt x="33583" y="9257"/>
                    <a:pt x="33682" y="9323"/>
                  </a:cubicBezTo>
                  <a:cubicBezTo>
                    <a:pt x="33842" y="9342"/>
                    <a:pt x="34001" y="9351"/>
                    <a:pt x="34159" y="9351"/>
                  </a:cubicBezTo>
                  <a:cubicBezTo>
                    <a:pt x="35068" y="9351"/>
                    <a:pt x="35936" y="9063"/>
                    <a:pt x="36804" y="8895"/>
                  </a:cubicBezTo>
                  <a:cubicBezTo>
                    <a:pt x="41897" y="7811"/>
                    <a:pt x="46925" y="6562"/>
                    <a:pt x="52051" y="5807"/>
                  </a:cubicBezTo>
                  <a:cubicBezTo>
                    <a:pt x="51886" y="5642"/>
                    <a:pt x="51722" y="5544"/>
                    <a:pt x="51525" y="5445"/>
                  </a:cubicBezTo>
                  <a:cubicBezTo>
                    <a:pt x="50736" y="4919"/>
                    <a:pt x="49783" y="5051"/>
                    <a:pt x="48929" y="4919"/>
                  </a:cubicBezTo>
                  <a:cubicBezTo>
                    <a:pt x="40780" y="3769"/>
                    <a:pt x="32696" y="2685"/>
                    <a:pt x="24613" y="1206"/>
                  </a:cubicBezTo>
                  <a:cubicBezTo>
                    <a:pt x="22510" y="943"/>
                    <a:pt x="20406" y="647"/>
                    <a:pt x="18369" y="122"/>
                  </a:cubicBezTo>
                  <a:cubicBezTo>
                    <a:pt x="18271" y="56"/>
                    <a:pt x="18205" y="56"/>
                    <a:pt x="18139" y="56"/>
                  </a:cubicBezTo>
                  <a:cubicBezTo>
                    <a:pt x="17597" y="56"/>
                    <a:pt x="17073" y="1"/>
                    <a:pt x="16568" y="1"/>
                  </a:cubicBezTo>
                  <a:close/>
                </a:path>
              </a:pathLst>
            </a:custGeom>
            <a:solidFill>
              <a:srgbClr val="87DC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5"/>
            <p:cNvSpPr/>
            <p:nvPr/>
          </p:nvSpPr>
          <p:spPr>
            <a:xfrm>
              <a:off x="3614475" y="2877575"/>
              <a:ext cx="996500" cy="739125"/>
            </a:xfrm>
            <a:custGeom>
              <a:avLst/>
              <a:gdLst/>
              <a:ahLst/>
              <a:cxnLst/>
              <a:rect l="l" t="t" r="r" b="b"/>
              <a:pathLst>
                <a:path w="39860" h="29565" extrusionOk="0">
                  <a:moveTo>
                    <a:pt x="37505" y="1741"/>
                  </a:moveTo>
                  <a:cubicBezTo>
                    <a:pt x="38365" y="1741"/>
                    <a:pt x="37987" y="2814"/>
                    <a:pt x="37987" y="3321"/>
                  </a:cubicBezTo>
                  <a:cubicBezTo>
                    <a:pt x="38019" y="5884"/>
                    <a:pt x="38019" y="8480"/>
                    <a:pt x="38019" y="11010"/>
                  </a:cubicBezTo>
                  <a:cubicBezTo>
                    <a:pt x="38019" y="13672"/>
                    <a:pt x="37954" y="16367"/>
                    <a:pt x="38052" y="19028"/>
                  </a:cubicBezTo>
                  <a:cubicBezTo>
                    <a:pt x="38085" y="19981"/>
                    <a:pt x="37822" y="20178"/>
                    <a:pt x="36968" y="20244"/>
                  </a:cubicBezTo>
                  <a:cubicBezTo>
                    <a:pt x="36305" y="20322"/>
                    <a:pt x="35816" y="20381"/>
                    <a:pt x="35456" y="20381"/>
                  </a:cubicBezTo>
                  <a:cubicBezTo>
                    <a:pt x="34442" y="20381"/>
                    <a:pt x="34455" y="19910"/>
                    <a:pt x="34503" y="18042"/>
                  </a:cubicBezTo>
                  <a:cubicBezTo>
                    <a:pt x="34536" y="13146"/>
                    <a:pt x="34405" y="8217"/>
                    <a:pt x="34701" y="3321"/>
                  </a:cubicBezTo>
                  <a:cubicBezTo>
                    <a:pt x="34790" y="1940"/>
                    <a:pt x="35513" y="1797"/>
                    <a:pt x="36235" y="1797"/>
                  </a:cubicBezTo>
                  <a:cubicBezTo>
                    <a:pt x="36424" y="1797"/>
                    <a:pt x="36613" y="1807"/>
                    <a:pt x="36791" y="1807"/>
                  </a:cubicBezTo>
                  <a:cubicBezTo>
                    <a:pt x="36936" y="1807"/>
                    <a:pt x="37074" y="1800"/>
                    <a:pt x="37198" y="1777"/>
                  </a:cubicBezTo>
                  <a:cubicBezTo>
                    <a:pt x="37314" y="1752"/>
                    <a:pt x="37416" y="1741"/>
                    <a:pt x="37505" y="1741"/>
                  </a:cubicBezTo>
                  <a:close/>
                  <a:moveTo>
                    <a:pt x="33067" y="2412"/>
                  </a:moveTo>
                  <a:cubicBezTo>
                    <a:pt x="33851" y="2412"/>
                    <a:pt x="33682" y="3489"/>
                    <a:pt x="33682" y="3945"/>
                  </a:cubicBezTo>
                  <a:cubicBezTo>
                    <a:pt x="33386" y="9072"/>
                    <a:pt x="33616" y="14231"/>
                    <a:pt x="33550" y="19324"/>
                  </a:cubicBezTo>
                  <a:cubicBezTo>
                    <a:pt x="33522" y="20408"/>
                    <a:pt x="32081" y="21542"/>
                    <a:pt x="30928" y="21542"/>
                  </a:cubicBezTo>
                  <a:cubicBezTo>
                    <a:pt x="30753" y="21542"/>
                    <a:pt x="30584" y="21516"/>
                    <a:pt x="30429" y="21460"/>
                  </a:cubicBezTo>
                  <a:cubicBezTo>
                    <a:pt x="29870" y="21230"/>
                    <a:pt x="29969" y="20803"/>
                    <a:pt x="29969" y="20375"/>
                  </a:cubicBezTo>
                  <a:lnTo>
                    <a:pt x="29969" y="13803"/>
                  </a:lnTo>
                  <a:cubicBezTo>
                    <a:pt x="29772" y="10977"/>
                    <a:pt x="30297" y="7527"/>
                    <a:pt x="30264" y="4077"/>
                  </a:cubicBezTo>
                  <a:cubicBezTo>
                    <a:pt x="30264" y="2171"/>
                    <a:pt x="31907" y="2631"/>
                    <a:pt x="32860" y="2434"/>
                  </a:cubicBezTo>
                  <a:cubicBezTo>
                    <a:pt x="32936" y="2419"/>
                    <a:pt x="33004" y="2412"/>
                    <a:pt x="33067" y="2412"/>
                  </a:cubicBezTo>
                  <a:close/>
                  <a:moveTo>
                    <a:pt x="28498" y="3238"/>
                  </a:moveTo>
                  <a:cubicBezTo>
                    <a:pt x="29269" y="3238"/>
                    <a:pt x="29344" y="3822"/>
                    <a:pt x="29344" y="5490"/>
                  </a:cubicBezTo>
                  <a:lnTo>
                    <a:pt x="29344" y="20704"/>
                  </a:lnTo>
                  <a:cubicBezTo>
                    <a:pt x="29344" y="21164"/>
                    <a:pt x="29476" y="21756"/>
                    <a:pt x="28819" y="21854"/>
                  </a:cubicBezTo>
                  <a:cubicBezTo>
                    <a:pt x="27998" y="21996"/>
                    <a:pt x="27226" y="22308"/>
                    <a:pt x="26419" y="22308"/>
                  </a:cubicBezTo>
                  <a:cubicBezTo>
                    <a:pt x="26289" y="22308"/>
                    <a:pt x="26158" y="22300"/>
                    <a:pt x="26026" y="22281"/>
                  </a:cubicBezTo>
                  <a:cubicBezTo>
                    <a:pt x="25927" y="22281"/>
                    <a:pt x="25861" y="21690"/>
                    <a:pt x="25861" y="21361"/>
                  </a:cubicBezTo>
                  <a:cubicBezTo>
                    <a:pt x="25861" y="16169"/>
                    <a:pt x="25861" y="10912"/>
                    <a:pt x="25927" y="5687"/>
                  </a:cubicBezTo>
                  <a:cubicBezTo>
                    <a:pt x="25861" y="4931"/>
                    <a:pt x="25664" y="3912"/>
                    <a:pt x="26847" y="3584"/>
                  </a:cubicBezTo>
                  <a:cubicBezTo>
                    <a:pt x="27601" y="3371"/>
                    <a:pt x="28129" y="3238"/>
                    <a:pt x="28498" y="3238"/>
                  </a:cubicBezTo>
                  <a:close/>
                  <a:moveTo>
                    <a:pt x="24196" y="3926"/>
                  </a:moveTo>
                  <a:cubicBezTo>
                    <a:pt x="24312" y="3926"/>
                    <a:pt x="24430" y="3932"/>
                    <a:pt x="24547" y="3945"/>
                  </a:cubicBezTo>
                  <a:cubicBezTo>
                    <a:pt x="25565" y="4077"/>
                    <a:pt x="25105" y="4931"/>
                    <a:pt x="25105" y="5457"/>
                  </a:cubicBezTo>
                  <a:cubicBezTo>
                    <a:pt x="25171" y="8086"/>
                    <a:pt x="25171" y="10682"/>
                    <a:pt x="25171" y="13310"/>
                  </a:cubicBezTo>
                  <a:lnTo>
                    <a:pt x="25171" y="21328"/>
                  </a:lnTo>
                  <a:cubicBezTo>
                    <a:pt x="25171" y="22257"/>
                    <a:pt x="23649" y="23232"/>
                    <a:pt x="22589" y="23232"/>
                  </a:cubicBezTo>
                  <a:cubicBezTo>
                    <a:pt x="22373" y="23232"/>
                    <a:pt x="22177" y="23192"/>
                    <a:pt x="22017" y="23103"/>
                  </a:cubicBezTo>
                  <a:cubicBezTo>
                    <a:pt x="21557" y="22840"/>
                    <a:pt x="21622" y="22479"/>
                    <a:pt x="21622" y="22117"/>
                  </a:cubicBezTo>
                  <a:cubicBezTo>
                    <a:pt x="21622" y="16597"/>
                    <a:pt x="21622" y="11142"/>
                    <a:pt x="21655" y="5654"/>
                  </a:cubicBezTo>
                  <a:cubicBezTo>
                    <a:pt x="21655" y="4748"/>
                    <a:pt x="22876" y="3926"/>
                    <a:pt x="24196" y="3926"/>
                  </a:cubicBezTo>
                  <a:close/>
                  <a:moveTo>
                    <a:pt x="38707" y="1"/>
                  </a:moveTo>
                  <a:cubicBezTo>
                    <a:pt x="38592" y="1"/>
                    <a:pt x="38462" y="12"/>
                    <a:pt x="38315" y="35"/>
                  </a:cubicBezTo>
                  <a:cubicBezTo>
                    <a:pt x="32729" y="1021"/>
                    <a:pt x="27176" y="1974"/>
                    <a:pt x="21589" y="2927"/>
                  </a:cubicBezTo>
                  <a:cubicBezTo>
                    <a:pt x="20669" y="3091"/>
                    <a:pt x="20275" y="3420"/>
                    <a:pt x="20308" y="4438"/>
                  </a:cubicBezTo>
                  <a:cubicBezTo>
                    <a:pt x="20341" y="7659"/>
                    <a:pt x="20308" y="10715"/>
                    <a:pt x="20308" y="13869"/>
                  </a:cubicBezTo>
                  <a:cubicBezTo>
                    <a:pt x="20308" y="17024"/>
                    <a:pt x="20374" y="20145"/>
                    <a:pt x="20275" y="23300"/>
                  </a:cubicBezTo>
                  <a:cubicBezTo>
                    <a:pt x="20249" y="24199"/>
                    <a:pt x="20344" y="24656"/>
                    <a:pt x="21030" y="24656"/>
                  </a:cubicBezTo>
                  <a:cubicBezTo>
                    <a:pt x="21222" y="24656"/>
                    <a:pt x="21459" y="24620"/>
                    <a:pt x="21754" y="24549"/>
                  </a:cubicBezTo>
                  <a:cubicBezTo>
                    <a:pt x="26518" y="23366"/>
                    <a:pt x="31316" y="22347"/>
                    <a:pt x="36146" y="21328"/>
                  </a:cubicBezTo>
                  <a:cubicBezTo>
                    <a:pt x="39860" y="20507"/>
                    <a:pt x="39860" y="20540"/>
                    <a:pt x="39695" y="16794"/>
                  </a:cubicBezTo>
                  <a:cubicBezTo>
                    <a:pt x="39695" y="16597"/>
                    <a:pt x="39695" y="16399"/>
                    <a:pt x="39662" y="16136"/>
                  </a:cubicBezTo>
                  <a:cubicBezTo>
                    <a:pt x="39630" y="11175"/>
                    <a:pt x="39531" y="6213"/>
                    <a:pt x="39531" y="1251"/>
                  </a:cubicBezTo>
                  <a:cubicBezTo>
                    <a:pt x="39531" y="431"/>
                    <a:pt x="39409" y="1"/>
                    <a:pt x="38707" y="1"/>
                  </a:cubicBezTo>
                  <a:close/>
                  <a:moveTo>
                    <a:pt x="17412" y="5470"/>
                  </a:moveTo>
                  <a:cubicBezTo>
                    <a:pt x="17590" y="5470"/>
                    <a:pt x="17767" y="5476"/>
                    <a:pt x="17942" y="5490"/>
                  </a:cubicBezTo>
                  <a:cubicBezTo>
                    <a:pt x="18008" y="5490"/>
                    <a:pt x="18106" y="6048"/>
                    <a:pt x="18106" y="6377"/>
                  </a:cubicBezTo>
                  <a:lnTo>
                    <a:pt x="18106" y="23070"/>
                  </a:lnTo>
                  <a:cubicBezTo>
                    <a:pt x="18106" y="23845"/>
                    <a:pt x="16325" y="25022"/>
                    <a:pt x="15262" y="25022"/>
                  </a:cubicBezTo>
                  <a:cubicBezTo>
                    <a:pt x="15108" y="25022"/>
                    <a:pt x="14969" y="24997"/>
                    <a:pt x="14853" y="24943"/>
                  </a:cubicBezTo>
                  <a:cubicBezTo>
                    <a:pt x="14327" y="24713"/>
                    <a:pt x="14557" y="24220"/>
                    <a:pt x="14557" y="23793"/>
                  </a:cubicBezTo>
                  <a:lnTo>
                    <a:pt x="14557" y="15446"/>
                  </a:lnTo>
                  <a:lnTo>
                    <a:pt x="14557" y="6936"/>
                  </a:lnTo>
                  <a:cubicBezTo>
                    <a:pt x="14557" y="6410"/>
                    <a:pt x="14557" y="5917"/>
                    <a:pt x="15313" y="5753"/>
                  </a:cubicBezTo>
                  <a:cubicBezTo>
                    <a:pt x="15993" y="5570"/>
                    <a:pt x="16715" y="5470"/>
                    <a:pt x="17412" y="5470"/>
                  </a:cubicBezTo>
                  <a:close/>
                  <a:moveTo>
                    <a:pt x="12508" y="6164"/>
                  </a:moveTo>
                  <a:cubicBezTo>
                    <a:pt x="12630" y="6164"/>
                    <a:pt x="12755" y="6169"/>
                    <a:pt x="12881" y="6180"/>
                  </a:cubicBezTo>
                  <a:cubicBezTo>
                    <a:pt x="14064" y="6246"/>
                    <a:pt x="13539" y="7198"/>
                    <a:pt x="13572" y="7757"/>
                  </a:cubicBezTo>
                  <a:cubicBezTo>
                    <a:pt x="13604" y="10452"/>
                    <a:pt x="13604" y="13113"/>
                    <a:pt x="13604" y="15775"/>
                  </a:cubicBezTo>
                  <a:lnTo>
                    <a:pt x="13604" y="23957"/>
                  </a:lnTo>
                  <a:cubicBezTo>
                    <a:pt x="13604" y="24860"/>
                    <a:pt x="11932" y="26030"/>
                    <a:pt x="10856" y="26030"/>
                  </a:cubicBezTo>
                  <a:cubicBezTo>
                    <a:pt x="10679" y="26030"/>
                    <a:pt x="10519" y="25998"/>
                    <a:pt x="10384" y="25929"/>
                  </a:cubicBezTo>
                  <a:cubicBezTo>
                    <a:pt x="9990" y="25765"/>
                    <a:pt x="10088" y="25403"/>
                    <a:pt x="10088" y="25107"/>
                  </a:cubicBezTo>
                  <a:lnTo>
                    <a:pt x="10088" y="7757"/>
                  </a:lnTo>
                  <a:cubicBezTo>
                    <a:pt x="10088" y="6822"/>
                    <a:pt x="11141" y="6164"/>
                    <a:pt x="12508" y="6164"/>
                  </a:cubicBezTo>
                  <a:close/>
                  <a:moveTo>
                    <a:pt x="8328" y="7098"/>
                  </a:moveTo>
                  <a:cubicBezTo>
                    <a:pt x="8377" y="7098"/>
                    <a:pt x="8427" y="7099"/>
                    <a:pt x="8478" y="7100"/>
                  </a:cubicBezTo>
                  <a:cubicBezTo>
                    <a:pt x="9924" y="7100"/>
                    <a:pt x="9398" y="8184"/>
                    <a:pt x="9431" y="8841"/>
                  </a:cubicBezTo>
                  <a:cubicBezTo>
                    <a:pt x="9464" y="14099"/>
                    <a:pt x="9464" y="19390"/>
                    <a:pt x="9464" y="24647"/>
                  </a:cubicBezTo>
                  <a:cubicBezTo>
                    <a:pt x="9464" y="25882"/>
                    <a:pt x="8195" y="27020"/>
                    <a:pt x="6965" y="27020"/>
                  </a:cubicBezTo>
                  <a:cubicBezTo>
                    <a:pt x="6754" y="27020"/>
                    <a:pt x="6544" y="26987"/>
                    <a:pt x="6342" y="26915"/>
                  </a:cubicBezTo>
                  <a:cubicBezTo>
                    <a:pt x="5685" y="26717"/>
                    <a:pt x="5948" y="26093"/>
                    <a:pt x="5948" y="25666"/>
                  </a:cubicBezTo>
                  <a:cubicBezTo>
                    <a:pt x="5915" y="22873"/>
                    <a:pt x="5915" y="20145"/>
                    <a:pt x="5915" y="17352"/>
                  </a:cubicBezTo>
                  <a:lnTo>
                    <a:pt x="5915" y="8874"/>
                  </a:lnTo>
                  <a:cubicBezTo>
                    <a:pt x="5915" y="7630"/>
                    <a:pt x="6689" y="7098"/>
                    <a:pt x="8328" y="7098"/>
                  </a:cubicBezTo>
                  <a:close/>
                  <a:moveTo>
                    <a:pt x="4401" y="8086"/>
                  </a:moveTo>
                  <a:cubicBezTo>
                    <a:pt x="5204" y="8086"/>
                    <a:pt x="4962" y="8997"/>
                    <a:pt x="4962" y="9532"/>
                  </a:cubicBezTo>
                  <a:cubicBezTo>
                    <a:pt x="4995" y="12259"/>
                    <a:pt x="4962" y="14954"/>
                    <a:pt x="4962" y="17681"/>
                  </a:cubicBezTo>
                  <a:lnTo>
                    <a:pt x="4962" y="26126"/>
                  </a:lnTo>
                  <a:cubicBezTo>
                    <a:pt x="4962" y="27003"/>
                    <a:pt x="3340" y="27994"/>
                    <a:pt x="2286" y="27994"/>
                  </a:cubicBezTo>
                  <a:cubicBezTo>
                    <a:pt x="2076" y="27994"/>
                    <a:pt x="1889" y="27955"/>
                    <a:pt x="1742" y="27868"/>
                  </a:cubicBezTo>
                  <a:cubicBezTo>
                    <a:pt x="1348" y="27605"/>
                    <a:pt x="1413" y="27210"/>
                    <a:pt x="1413" y="26882"/>
                  </a:cubicBezTo>
                  <a:cubicBezTo>
                    <a:pt x="1545" y="21098"/>
                    <a:pt x="1216" y="15249"/>
                    <a:pt x="1709" y="9466"/>
                  </a:cubicBezTo>
                  <a:cubicBezTo>
                    <a:pt x="1840" y="7823"/>
                    <a:pt x="3188" y="8217"/>
                    <a:pt x="4108" y="8119"/>
                  </a:cubicBezTo>
                  <a:cubicBezTo>
                    <a:pt x="4218" y="8096"/>
                    <a:pt x="4315" y="8086"/>
                    <a:pt x="4401" y="8086"/>
                  </a:cubicBezTo>
                  <a:close/>
                  <a:moveTo>
                    <a:pt x="18662" y="3556"/>
                  </a:moveTo>
                  <a:cubicBezTo>
                    <a:pt x="18504" y="3556"/>
                    <a:pt x="18320" y="3575"/>
                    <a:pt x="18106" y="3617"/>
                  </a:cubicBezTo>
                  <a:cubicBezTo>
                    <a:pt x="12586" y="4734"/>
                    <a:pt x="7131" y="5753"/>
                    <a:pt x="1643" y="6804"/>
                  </a:cubicBezTo>
                  <a:cubicBezTo>
                    <a:pt x="592" y="7001"/>
                    <a:pt x="197" y="7461"/>
                    <a:pt x="197" y="8513"/>
                  </a:cubicBezTo>
                  <a:cubicBezTo>
                    <a:pt x="230" y="11865"/>
                    <a:pt x="197" y="15249"/>
                    <a:pt x="197" y="18634"/>
                  </a:cubicBezTo>
                  <a:lnTo>
                    <a:pt x="33" y="18634"/>
                  </a:lnTo>
                  <a:cubicBezTo>
                    <a:pt x="33" y="21854"/>
                    <a:pt x="66" y="25140"/>
                    <a:pt x="0" y="28393"/>
                  </a:cubicBezTo>
                  <a:cubicBezTo>
                    <a:pt x="26" y="29190"/>
                    <a:pt x="132" y="29564"/>
                    <a:pt x="727" y="29564"/>
                  </a:cubicBezTo>
                  <a:cubicBezTo>
                    <a:pt x="892" y="29564"/>
                    <a:pt x="1097" y="29535"/>
                    <a:pt x="1348" y="29478"/>
                  </a:cubicBezTo>
                  <a:cubicBezTo>
                    <a:pt x="6309" y="28196"/>
                    <a:pt x="11271" y="27046"/>
                    <a:pt x="16266" y="25797"/>
                  </a:cubicBezTo>
                  <a:cubicBezTo>
                    <a:pt x="19782" y="24943"/>
                    <a:pt x="19782" y="24910"/>
                    <a:pt x="19749" y="21296"/>
                  </a:cubicBezTo>
                  <a:cubicBezTo>
                    <a:pt x="19716" y="16005"/>
                    <a:pt x="19651" y="10682"/>
                    <a:pt x="19552" y="5424"/>
                  </a:cubicBezTo>
                  <a:cubicBezTo>
                    <a:pt x="19552" y="4696"/>
                    <a:pt x="19887" y="3556"/>
                    <a:pt x="18662" y="3556"/>
                  </a:cubicBezTo>
                  <a:close/>
                </a:path>
              </a:pathLst>
            </a:custGeom>
            <a:solidFill>
              <a:srgbClr val="00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65"/>
            <p:cNvSpPr/>
            <p:nvPr/>
          </p:nvSpPr>
          <p:spPr>
            <a:xfrm>
              <a:off x="4122150" y="2334575"/>
              <a:ext cx="482250" cy="599150"/>
            </a:xfrm>
            <a:custGeom>
              <a:avLst/>
              <a:gdLst/>
              <a:ahLst/>
              <a:cxnLst/>
              <a:rect l="l" t="t" r="r" b="b"/>
              <a:pathLst>
                <a:path w="19290" h="23966" extrusionOk="0">
                  <a:moveTo>
                    <a:pt x="17382" y="1208"/>
                  </a:moveTo>
                  <a:cubicBezTo>
                    <a:pt x="18216" y="1208"/>
                    <a:pt x="18008" y="2085"/>
                    <a:pt x="18008" y="2729"/>
                  </a:cubicBezTo>
                  <a:cubicBezTo>
                    <a:pt x="18041" y="3813"/>
                    <a:pt x="18008" y="4963"/>
                    <a:pt x="18008" y="6081"/>
                  </a:cubicBezTo>
                  <a:cubicBezTo>
                    <a:pt x="17910" y="10352"/>
                    <a:pt x="17515" y="14591"/>
                    <a:pt x="17745" y="18863"/>
                  </a:cubicBezTo>
                  <a:cubicBezTo>
                    <a:pt x="17778" y="19619"/>
                    <a:pt x="17515" y="19750"/>
                    <a:pt x="16891" y="19849"/>
                  </a:cubicBezTo>
                  <a:cubicBezTo>
                    <a:pt x="16206" y="19933"/>
                    <a:pt x="15691" y="19995"/>
                    <a:pt x="15304" y="19995"/>
                  </a:cubicBezTo>
                  <a:cubicBezTo>
                    <a:pt x="14171" y="19995"/>
                    <a:pt x="14147" y="19459"/>
                    <a:pt x="14196" y="17352"/>
                  </a:cubicBezTo>
                  <a:cubicBezTo>
                    <a:pt x="14262" y="12488"/>
                    <a:pt x="14394" y="7658"/>
                    <a:pt x="14459" y="2795"/>
                  </a:cubicBezTo>
                  <a:cubicBezTo>
                    <a:pt x="14492" y="856"/>
                    <a:pt x="15971" y="1447"/>
                    <a:pt x="17022" y="1250"/>
                  </a:cubicBezTo>
                  <a:cubicBezTo>
                    <a:pt x="17160" y="1221"/>
                    <a:pt x="17279" y="1208"/>
                    <a:pt x="17382" y="1208"/>
                  </a:cubicBezTo>
                  <a:close/>
                  <a:moveTo>
                    <a:pt x="12293" y="1912"/>
                  </a:moveTo>
                  <a:cubicBezTo>
                    <a:pt x="12479" y="1912"/>
                    <a:pt x="12676" y="1921"/>
                    <a:pt x="12882" y="1940"/>
                  </a:cubicBezTo>
                  <a:cubicBezTo>
                    <a:pt x="13934" y="2006"/>
                    <a:pt x="13473" y="2926"/>
                    <a:pt x="13473" y="3452"/>
                  </a:cubicBezTo>
                  <a:cubicBezTo>
                    <a:pt x="13539" y="5621"/>
                    <a:pt x="13539" y="7855"/>
                    <a:pt x="13539" y="10024"/>
                  </a:cubicBezTo>
                  <a:cubicBezTo>
                    <a:pt x="13408" y="13113"/>
                    <a:pt x="13572" y="16202"/>
                    <a:pt x="13276" y="19258"/>
                  </a:cubicBezTo>
                  <a:cubicBezTo>
                    <a:pt x="13155" y="20494"/>
                    <a:pt x="12508" y="20630"/>
                    <a:pt x="11822" y="20630"/>
                  </a:cubicBezTo>
                  <a:cubicBezTo>
                    <a:pt x="11628" y="20630"/>
                    <a:pt x="11431" y="20619"/>
                    <a:pt x="11242" y="20619"/>
                  </a:cubicBezTo>
                  <a:cubicBezTo>
                    <a:pt x="11015" y="20619"/>
                    <a:pt x="10800" y="20635"/>
                    <a:pt x="10615" y="20703"/>
                  </a:cubicBezTo>
                  <a:cubicBezTo>
                    <a:pt x="10444" y="20771"/>
                    <a:pt x="10304" y="20800"/>
                    <a:pt x="10188" y="20800"/>
                  </a:cubicBezTo>
                  <a:cubicBezTo>
                    <a:pt x="9568" y="20800"/>
                    <a:pt x="9662" y="19943"/>
                    <a:pt x="9662" y="19389"/>
                  </a:cubicBezTo>
                  <a:cubicBezTo>
                    <a:pt x="9727" y="14098"/>
                    <a:pt x="9859" y="8841"/>
                    <a:pt x="9990" y="3550"/>
                  </a:cubicBezTo>
                  <a:cubicBezTo>
                    <a:pt x="10019" y="2473"/>
                    <a:pt x="10848" y="1912"/>
                    <a:pt x="12293" y="1912"/>
                  </a:cubicBezTo>
                  <a:close/>
                  <a:moveTo>
                    <a:pt x="7974" y="2649"/>
                  </a:moveTo>
                  <a:cubicBezTo>
                    <a:pt x="8142" y="2649"/>
                    <a:pt x="8321" y="2654"/>
                    <a:pt x="8512" y="2663"/>
                  </a:cubicBezTo>
                  <a:cubicBezTo>
                    <a:pt x="9629" y="2729"/>
                    <a:pt x="9333" y="3649"/>
                    <a:pt x="9300" y="4240"/>
                  </a:cubicBezTo>
                  <a:cubicBezTo>
                    <a:pt x="8972" y="9498"/>
                    <a:pt x="9037" y="14756"/>
                    <a:pt x="9005" y="20046"/>
                  </a:cubicBezTo>
                  <a:cubicBezTo>
                    <a:pt x="9005" y="21207"/>
                    <a:pt x="8392" y="21378"/>
                    <a:pt x="7696" y="21378"/>
                  </a:cubicBezTo>
                  <a:cubicBezTo>
                    <a:pt x="7404" y="21378"/>
                    <a:pt x="7098" y="21348"/>
                    <a:pt x="6816" y="21348"/>
                  </a:cubicBezTo>
                  <a:cubicBezTo>
                    <a:pt x="6646" y="21348"/>
                    <a:pt x="6486" y="21359"/>
                    <a:pt x="6343" y="21393"/>
                  </a:cubicBezTo>
                  <a:cubicBezTo>
                    <a:pt x="6201" y="21435"/>
                    <a:pt x="6082" y="21454"/>
                    <a:pt x="5982" y="21454"/>
                  </a:cubicBezTo>
                  <a:cubicBezTo>
                    <a:pt x="5295" y="21454"/>
                    <a:pt x="5517" y="20558"/>
                    <a:pt x="5488" y="20013"/>
                  </a:cubicBezTo>
                  <a:cubicBezTo>
                    <a:pt x="5423" y="18370"/>
                    <a:pt x="5488" y="16727"/>
                    <a:pt x="5488" y="14296"/>
                  </a:cubicBezTo>
                  <a:cubicBezTo>
                    <a:pt x="5226" y="11470"/>
                    <a:pt x="5850" y="7921"/>
                    <a:pt x="5817" y="4372"/>
                  </a:cubicBezTo>
                  <a:cubicBezTo>
                    <a:pt x="5817" y="3093"/>
                    <a:pt x="6382" y="2649"/>
                    <a:pt x="7974" y="2649"/>
                  </a:cubicBezTo>
                  <a:close/>
                  <a:moveTo>
                    <a:pt x="3883" y="3222"/>
                  </a:moveTo>
                  <a:cubicBezTo>
                    <a:pt x="4066" y="3222"/>
                    <a:pt x="4252" y="3243"/>
                    <a:pt x="4437" y="3287"/>
                  </a:cubicBezTo>
                  <a:cubicBezTo>
                    <a:pt x="5127" y="3452"/>
                    <a:pt x="4864" y="4076"/>
                    <a:pt x="4864" y="4470"/>
                  </a:cubicBezTo>
                  <a:cubicBezTo>
                    <a:pt x="4897" y="7165"/>
                    <a:pt x="4864" y="9827"/>
                    <a:pt x="4864" y="12488"/>
                  </a:cubicBezTo>
                  <a:lnTo>
                    <a:pt x="4798" y="12488"/>
                  </a:lnTo>
                  <a:lnTo>
                    <a:pt x="4798" y="20671"/>
                  </a:lnTo>
                  <a:cubicBezTo>
                    <a:pt x="4798" y="21229"/>
                    <a:pt x="4733" y="21656"/>
                    <a:pt x="4075" y="21854"/>
                  </a:cubicBezTo>
                  <a:cubicBezTo>
                    <a:pt x="3221" y="22116"/>
                    <a:pt x="2301" y="22116"/>
                    <a:pt x="1447" y="22149"/>
                  </a:cubicBezTo>
                  <a:cubicBezTo>
                    <a:pt x="1414" y="22149"/>
                    <a:pt x="1282" y="21558"/>
                    <a:pt x="1282" y="21229"/>
                  </a:cubicBezTo>
                  <a:cubicBezTo>
                    <a:pt x="1282" y="16103"/>
                    <a:pt x="1315" y="10944"/>
                    <a:pt x="1348" y="5752"/>
                  </a:cubicBezTo>
                  <a:cubicBezTo>
                    <a:pt x="1348" y="4310"/>
                    <a:pt x="2563" y="3222"/>
                    <a:pt x="3883" y="3222"/>
                  </a:cubicBezTo>
                  <a:close/>
                  <a:moveTo>
                    <a:pt x="18282" y="0"/>
                  </a:moveTo>
                  <a:cubicBezTo>
                    <a:pt x="18072" y="0"/>
                    <a:pt x="17819" y="35"/>
                    <a:pt x="17515" y="100"/>
                  </a:cubicBezTo>
                  <a:cubicBezTo>
                    <a:pt x="12291" y="1152"/>
                    <a:pt x="7000" y="1940"/>
                    <a:pt x="1742" y="2597"/>
                  </a:cubicBezTo>
                  <a:cubicBezTo>
                    <a:pt x="757" y="2729"/>
                    <a:pt x="329" y="3057"/>
                    <a:pt x="395" y="4076"/>
                  </a:cubicBezTo>
                  <a:cubicBezTo>
                    <a:pt x="428" y="7231"/>
                    <a:pt x="395" y="10352"/>
                    <a:pt x="395" y="13507"/>
                  </a:cubicBezTo>
                  <a:lnTo>
                    <a:pt x="1" y="13507"/>
                  </a:lnTo>
                  <a:lnTo>
                    <a:pt x="1" y="22806"/>
                  </a:lnTo>
                  <a:cubicBezTo>
                    <a:pt x="1" y="23482"/>
                    <a:pt x="1" y="23965"/>
                    <a:pt x="684" y="23965"/>
                  </a:cubicBezTo>
                  <a:cubicBezTo>
                    <a:pt x="798" y="23965"/>
                    <a:pt x="930" y="23952"/>
                    <a:pt x="1085" y="23924"/>
                  </a:cubicBezTo>
                  <a:cubicBezTo>
                    <a:pt x="6639" y="22938"/>
                    <a:pt x="12192" y="21952"/>
                    <a:pt x="17811" y="21032"/>
                  </a:cubicBezTo>
                  <a:cubicBezTo>
                    <a:pt x="18895" y="20868"/>
                    <a:pt x="19290" y="20408"/>
                    <a:pt x="19224" y="19323"/>
                  </a:cubicBezTo>
                  <a:cubicBezTo>
                    <a:pt x="19158" y="13408"/>
                    <a:pt x="19158" y="7428"/>
                    <a:pt x="19224" y="1513"/>
                  </a:cubicBezTo>
                  <a:cubicBezTo>
                    <a:pt x="19224" y="437"/>
                    <a:pt x="19024" y="0"/>
                    <a:pt x="18282" y="0"/>
                  </a:cubicBezTo>
                  <a:close/>
                </a:path>
              </a:pathLst>
            </a:custGeom>
            <a:solidFill>
              <a:srgbClr val="008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65"/>
            <p:cNvSpPr/>
            <p:nvPr/>
          </p:nvSpPr>
          <p:spPr>
            <a:xfrm>
              <a:off x="3262875" y="2260600"/>
              <a:ext cx="1261025" cy="119250"/>
            </a:xfrm>
            <a:custGeom>
              <a:avLst/>
              <a:gdLst/>
              <a:ahLst/>
              <a:cxnLst/>
              <a:rect l="l" t="t" r="r" b="b"/>
              <a:pathLst>
                <a:path w="50441" h="4770" extrusionOk="0">
                  <a:moveTo>
                    <a:pt x="20955" y="0"/>
                  </a:moveTo>
                  <a:cubicBezTo>
                    <a:pt x="13909" y="0"/>
                    <a:pt x="6982" y="1109"/>
                    <a:pt x="0" y="1975"/>
                  </a:cubicBezTo>
                  <a:cubicBezTo>
                    <a:pt x="362" y="2040"/>
                    <a:pt x="690" y="2139"/>
                    <a:pt x="1085" y="2238"/>
                  </a:cubicBezTo>
                  <a:lnTo>
                    <a:pt x="1183" y="2238"/>
                  </a:lnTo>
                  <a:cubicBezTo>
                    <a:pt x="1479" y="2238"/>
                    <a:pt x="1742" y="2238"/>
                    <a:pt x="2005" y="2270"/>
                  </a:cubicBezTo>
                  <a:cubicBezTo>
                    <a:pt x="2498" y="2303"/>
                    <a:pt x="2958" y="2336"/>
                    <a:pt x="3450" y="2402"/>
                  </a:cubicBezTo>
                  <a:cubicBezTo>
                    <a:pt x="12684" y="3092"/>
                    <a:pt x="21918" y="3815"/>
                    <a:pt x="31217" y="4505"/>
                  </a:cubicBezTo>
                  <a:cubicBezTo>
                    <a:pt x="31414" y="4505"/>
                    <a:pt x="31612" y="4571"/>
                    <a:pt x="31842" y="4571"/>
                  </a:cubicBezTo>
                  <a:cubicBezTo>
                    <a:pt x="32072" y="4571"/>
                    <a:pt x="32335" y="4702"/>
                    <a:pt x="32565" y="4768"/>
                  </a:cubicBezTo>
                  <a:cubicBezTo>
                    <a:pt x="32662" y="4769"/>
                    <a:pt x="32760" y="4769"/>
                    <a:pt x="32858" y="4769"/>
                  </a:cubicBezTo>
                  <a:cubicBezTo>
                    <a:pt x="38831" y="4769"/>
                    <a:pt x="44556" y="2823"/>
                    <a:pt x="50440" y="2435"/>
                  </a:cubicBezTo>
                  <a:cubicBezTo>
                    <a:pt x="50440" y="2270"/>
                    <a:pt x="50408" y="2139"/>
                    <a:pt x="50408" y="1975"/>
                  </a:cubicBezTo>
                  <a:lnTo>
                    <a:pt x="26387" y="266"/>
                  </a:lnTo>
                  <a:lnTo>
                    <a:pt x="26321" y="266"/>
                  </a:lnTo>
                  <a:cubicBezTo>
                    <a:pt x="25956" y="307"/>
                    <a:pt x="25540" y="335"/>
                    <a:pt x="25120" y="335"/>
                  </a:cubicBezTo>
                  <a:cubicBezTo>
                    <a:pt x="24861" y="335"/>
                    <a:pt x="24601" y="324"/>
                    <a:pt x="24350" y="299"/>
                  </a:cubicBezTo>
                  <a:cubicBezTo>
                    <a:pt x="23955" y="266"/>
                    <a:pt x="23495" y="200"/>
                    <a:pt x="23101" y="36"/>
                  </a:cubicBezTo>
                  <a:cubicBezTo>
                    <a:pt x="22384" y="12"/>
                    <a:pt x="21669" y="0"/>
                    <a:pt x="20955" y="0"/>
                  </a:cubicBezTo>
                  <a:close/>
                </a:path>
              </a:pathLst>
            </a:custGeom>
            <a:solidFill>
              <a:srgbClr val="87DC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5"/>
            <p:cNvSpPr/>
            <p:nvPr/>
          </p:nvSpPr>
          <p:spPr>
            <a:xfrm>
              <a:off x="3216875" y="3567675"/>
              <a:ext cx="254675" cy="193075"/>
            </a:xfrm>
            <a:custGeom>
              <a:avLst/>
              <a:gdLst/>
              <a:ahLst/>
              <a:cxnLst/>
              <a:rect l="l" t="t" r="r" b="b"/>
              <a:pathLst>
                <a:path w="10187" h="7723" extrusionOk="0">
                  <a:moveTo>
                    <a:pt x="0" y="1"/>
                  </a:moveTo>
                  <a:cubicBezTo>
                    <a:pt x="3023" y="2202"/>
                    <a:pt x="5816" y="4667"/>
                    <a:pt x="8018" y="7723"/>
                  </a:cubicBezTo>
                  <a:cubicBezTo>
                    <a:pt x="8511" y="5817"/>
                    <a:pt x="8938" y="3878"/>
                    <a:pt x="10187" y="2104"/>
                  </a:cubicBezTo>
                  <a:cubicBezTo>
                    <a:pt x="9332" y="1907"/>
                    <a:pt x="8708" y="1742"/>
                    <a:pt x="8084" y="1644"/>
                  </a:cubicBezTo>
                  <a:cubicBezTo>
                    <a:pt x="5389" y="1249"/>
                    <a:pt x="2760" y="231"/>
                    <a:pt x="0" y="1"/>
                  </a:cubicBezTo>
                  <a:close/>
                </a:path>
              </a:pathLst>
            </a:custGeom>
            <a:solidFill>
              <a:srgbClr val="407D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65"/>
            <p:cNvSpPr/>
            <p:nvPr/>
          </p:nvSpPr>
          <p:spPr>
            <a:xfrm>
              <a:off x="2305000" y="4442525"/>
              <a:ext cx="768800" cy="174050"/>
            </a:xfrm>
            <a:custGeom>
              <a:avLst/>
              <a:gdLst/>
              <a:ahLst/>
              <a:cxnLst/>
              <a:rect l="l" t="t" r="r" b="b"/>
              <a:pathLst>
                <a:path w="30752" h="6962" extrusionOk="0">
                  <a:moveTo>
                    <a:pt x="30503" y="0"/>
                  </a:moveTo>
                  <a:cubicBezTo>
                    <a:pt x="30294" y="0"/>
                    <a:pt x="30000" y="293"/>
                    <a:pt x="29903" y="332"/>
                  </a:cubicBezTo>
                  <a:cubicBezTo>
                    <a:pt x="26716" y="2139"/>
                    <a:pt x="23397" y="3585"/>
                    <a:pt x="19914" y="4570"/>
                  </a:cubicBezTo>
                  <a:cubicBezTo>
                    <a:pt x="16616" y="5536"/>
                    <a:pt x="13327" y="6156"/>
                    <a:pt x="10050" y="6156"/>
                  </a:cubicBezTo>
                  <a:cubicBezTo>
                    <a:pt x="6862" y="6156"/>
                    <a:pt x="3686" y="5569"/>
                    <a:pt x="526" y="4143"/>
                  </a:cubicBezTo>
                  <a:cubicBezTo>
                    <a:pt x="263" y="4570"/>
                    <a:pt x="0" y="4965"/>
                    <a:pt x="526" y="5392"/>
                  </a:cubicBezTo>
                  <a:lnTo>
                    <a:pt x="526" y="5129"/>
                  </a:lnTo>
                  <a:cubicBezTo>
                    <a:pt x="526" y="4934"/>
                    <a:pt x="593" y="4844"/>
                    <a:pt x="737" y="4844"/>
                  </a:cubicBezTo>
                  <a:cubicBezTo>
                    <a:pt x="861" y="4844"/>
                    <a:pt x="1040" y="4910"/>
                    <a:pt x="1282" y="5031"/>
                  </a:cubicBezTo>
                  <a:cubicBezTo>
                    <a:pt x="4218" y="6415"/>
                    <a:pt x="7188" y="6961"/>
                    <a:pt x="10180" y="6961"/>
                  </a:cubicBezTo>
                  <a:cubicBezTo>
                    <a:pt x="13080" y="6961"/>
                    <a:pt x="16000" y="6448"/>
                    <a:pt x="18928" y="5688"/>
                  </a:cubicBezTo>
                  <a:cubicBezTo>
                    <a:pt x="23068" y="4570"/>
                    <a:pt x="26978" y="2862"/>
                    <a:pt x="30692" y="660"/>
                  </a:cubicBezTo>
                  <a:cubicBezTo>
                    <a:pt x="30692" y="660"/>
                    <a:pt x="30724" y="660"/>
                    <a:pt x="30724" y="627"/>
                  </a:cubicBezTo>
                  <a:lnTo>
                    <a:pt x="30724" y="594"/>
                  </a:lnTo>
                  <a:cubicBezTo>
                    <a:pt x="30751" y="139"/>
                    <a:pt x="30647" y="0"/>
                    <a:pt x="30503" y="0"/>
                  </a:cubicBezTo>
                  <a:close/>
                </a:path>
              </a:pathLst>
            </a:custGeom>
            <a:solidFill>
              <a:srgbClr val="151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5"/>
            <p:cNvSpPr/>
            <p:nvPr/>
          </p:nvSpPr>
          <p:spPr>
            <a:xfrm>
              <a:off x="2750250" y="2878425"/>
              <a:ext cx="854375" cy="166800"/>
            </a:xfrm>
            <a:custGeom>
              <a:avLst/>
              <a:gdLst/>
              <a:ahLst/>
              <a:cxnLst/>
              <a:rect l="l" t="t" r="r" b="b"/>
              <a:pathLst>
                <a:path w="34175" h="6672" extrusionOk="0">
                  <a:moveTo>
                    <a:pt x="723" y="1"/>
                  </a:moveTo>
                  <a:cubicBezTo>
                    <a:pt x="461" y="100"/>
                    <a:pt x="263" y="231"/>
                    <a:pt x="0" y="297"/>
                  </a:cubicBezTo>
                  <a:cubicBezTo>
                    <a:pt x="230" y="330"/>
                    <a:pt x="395" y="395"/>
                    <a:pt x="592" y="395"/>
                  </a:cubicBezTo>
                  <a:cubicBezTo>
                    <a:pt x="3122" y="822"/>
                    <a:pt x="5652" y="1250"/>
                    <a:pt x="8183" y="1743"/>
                  </a:cubicBezTo>
                  <a:cubicBezTo>
                    <a:pt x="16661" y="3353"/>
                    <a:pt x="25138" y="4996"/>
                    <a:pt x="33616" y="6639"/>
                  </a:cubicBezTo>
                  <a:cubicBezTo>
                    <a:pt x="33649" y="6639"/>
                    <a:pt x="33682" y="6639"/>
                    <a:pt x="33781" y="6672"/>
                  </a:cubicBezTo>
                  <a:cubicBezTo>
                    <a:pt x="33912" y="6540"/>
                    <a:pt x="34044" y="6409"/>
                    <a:pt x="34175" y="6310"/>
                  </a:cubicBezTo>
                  <a:cubicBezTo>
                    <a:pt x="34044" y="6244"/>
                    <a:pt x="33978" y="6244"/>
                    <a:pt x="33846" y="6212"/>
                  </a:cubicBezTo>
                  <a:cubicBezTo>
                    <a:pt x="32696" y="6047"/>
                    <a:pt x="31579" y="5817"/>
                    <a:pt x="30462" y="5554"/>
                  </a:cubicBezTo>
                  <a:cubicBezTo>
                    <a:pt x="20702" y="3583"/>
                    <a:pt x="11074" y="1315"/>
                    <a:pt x="1216" y="100"/>
                  </a:cubicBezTo>
                  <a:cubicBezTo>
                    <a:pt x="1052" y="100"/>
                    <a:pt x="888" y="67"/>
                    <a:pt x="723" y="1"/>
                  </a:cubicBezTo>
                  <a:close/>
                </a:path>
              </a:pathLst>
            </a:custGeom>
            <a:solidFill>
              <a:srgbClr val="1019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5"/>
            <p:cNvSpPr/>
            <p:nvPr/>
          </p:nvSpPr>
          <p:spPr>
            <a:xfrm>
              <a:off x="3521650" y="3879850"/>
              <a:ext cx="673650" cy="151875"/>
            </a:xfrm>
            <a:custGeom>
              <a:avLst/>
              <a:gdLst/>
              <a:ahLst/>
              <a:cxnLst/>
              <a:rect l="l" t="t" r="r" b="b"/>
              <a:pathLst>
                <a:path w="26946" h="6075" extrusionOk="0">
                  <a:moveTo>
                    <a:pt x="26584" y="1"/>
                  </a:moveTo>
                  <a:cubicBezTo>
                    <a:pt x="26025" y="264"/>
                    <a:pt x="25532" y="559"/>
                    <a:pt x="25007" y="789"/>
                  </a:cubicBezTo>
                  <a:cubicBezTo>
                    <a:pt x="19382" y="3473"/>
                    <a:pt x="13642" y="5345"/>
                    <a:pt x="7644" y="5345"/>
                  </a:cubicBezTo>
                  <a:cubicBezTo>
                    <a:pt x="5197" y="5345"/>
                    <a:pt x="2707" y="5033"/>
                    <a:pt x="164" y="4338"/>
                  </a:cubicBezTo>
                  <a:cubicBezTo>
                    <a:pt x="132" y="4338"/>
                    <a:pt x="33" y="4272"/>
                    <a:pt x="0" y="4272"/>
                  </a:cubicBezTo>
                  <a:lnTo>
                    <a:pt x="0" y="4798"/>
                  </a:lnTo>
                  <a:cubicBezTo>
                    <a:pt x="33" y="4798"/>
                    <a:pt x="66" y="4798"/>
                    <a:pt x="132" y="4864"/>
                  </a:cubicBezTo>
                  <a:cubicBezTo>
                    <a:pt x="2856" y="5701"/>
                    <a:pt x="5512" y="6075"/>
                    <a:pt x="8111" y="6075"/>
                  </a:cubicBezTo>
                  <a:cubicBezTo>
                    <a:pt x="14696" y="6075"/>
                    <a:pt x="20914" y="3675"/>
                    <a:pt x="26945" y="329"/>
                  </a:cubicBezTo>
                  <a:lnTo>
                    <a:pt x="26814" y="231"/>
                  </a:lnTo>
                  <a:lnTo>
                    <a:pt x="26781" y="165"/>
                  </a:lnTo>
                  <a:cubicBezTo>
                    <a:pt x="26715" y="132"/>
                    <a:pt x="26650" y="33"/>
                    <a:pt x="26584" y="1"/>
                  </a:cubicBezTo>
                  <a:close/>
                </a:path>
              </a:pathLst>
            </a:custGeom>
            <a:solidFill>
              <a:srgbClr val="1216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5"/>
            <p:cNvSpPr/>
            <p:nvPr/>
          </p:nvSpPr>
          <p:spPr>
            <a:xfrm>
              <a:off x="3377050" y="2827500"/>
              <a:ext cx="743500" cy="119975"/>
            </a:xfrm>
            <a:custGeom>
              <a:avLst/>
              <a:gdLst/>
              <a:ahLst/>
              <a:cxnLst/>
              <a:rect l="l" t="t" r="r" b="b"/>
              <a:pathLst>
                <a:path w="29740" h="4799" extrusionOk="0">
                  <a:moveTo>
                    <a:pt x="724" y="1"/>
                  </a:moveTo>
                  <a:cubicBezTo>
                    <a:pt x="658" y="33"/>
                    <a:pt x="559" y="66"/>
                    <a:pt x="461" y="132"/>
                  </a:cubicBezTo>
                  <a:cubicBezTo>
                    <a:pt x="329" y="165"/>
                    <a:pt x="231" y="198"/>
                    <a:pt x="132" y="296"/>
                  </a:cubicBezTo>
                  <a:cubicBezTo>
                    <a:pt x="66" y="296"/>
                    <a:pt x="34" y="329"/>
                    <a:pt x="1" y="329"/>
                  </a:cubicBezTo>
                  <a:cubicBezTo>
                    <a:pt x="8051" y="1775"/>
                    <a:pt x="16168" y="2859"/>
                    <a:pt x="24317" y="4010"/>
                  </a:cubicBezTo>
                  <a:cubicBezTo>
                    <a:pt x="25172" y="4141"/>
                    <a:pt x="26125" y="4010"/>
                    <a:pt x="26946" y="4437"/>
                  </a:cubicBezTo>
                  <a:cubicBezTo>
                    <a:pt x="27110" y="4502"/>
                    <a:pt x="27307" y="4634"/>
                    <a:pt x="27472" y="4798"/>
                  </a:cubicBezTo>
                  <a:cubicBezTo>
                    <a:pt x="29739" y="4437"/>
                    <a:pt x="29213" y="2761"/>
                    <a:pt x="29148" y="1282"/>
                  </a:cubicBezTo>
                  <a:lnTo>
                    <a:pt x="29148" y="1282"/>
                  </a:lnTo>
                  <a:cubicBezTo>
                    <a:pt x="29115" y="1545"/>
                    <a:pt x="29049" y="1808"/>
                    <a:pt x="28983" y="2104"/>
                  </a:cubicBezTo>
                  <a:cubicBezTo>
                    <a:pt x="29049" y="2169"/>
                    <a:pt x="28983" y="2202"/>
                    <a:pt x="28983" y="2268"/>
                  </a:cubicBezTo>
                  <a:cubicBezTo>
                    <a:pt x="28918" y="3582"/>
                    <a:pt x="28918" y="3977"/>
                    <a:pt x="28293" y="3977"/>
                  </a:cubicBezTo>
                  <a:cubicBezTo>
                    <a:pt x="27998" y="3977"/>
                    <a:pt x="27603" y="3944"/>
                    <a:pt x="26979" y="3812"/>
                  </a:cubicBezTo>
                  <a:cubicBezTo>
                    <a:pt x="24547" y="3451"/>
                    <a:pt x="22148" y="3122"/>
                    <a:pt x="19717" y="2761"/>
                  </a:cubicBezTo>
                  <a:cubicBezTo>
                    <a:pt x="13375" y="1841"/>
                    <a:pt x="7066" y="954"/>
                    <a:pt x="724" y="1"/>
                  </a:cubicBezTo>
                  <a:close/>
                </a:path>
              </a:pathLst>
            </a:custGeom>
            <a:solidFill>
              <a:srgbClr val="0E18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5"/>
            <p:cNvSpPr/>
            <p:nvPr/>
          </p:nvSpPr>
          <p:spPr>
            <a:xfrm>
              <a:off x="3312975" y="2317350"/>
              <a:ext cx="764025" cy="69850"/>
            </a:xfrm>
            <a:custGeom>
              <a:avLst/>
              <a:gdLst/>
              <a:ahLst/>
              <a:cxnLst/>
              <a:rect l="l" t="t" r="r" b="b"/>
              <a:pathLst>
                <a:path w="30561" h="2794" extrusionOk="0">
                  <a:moveTo>
                    <a:pt x="1" y="0"/>
                  </a:moveTo>
                  <a:cubicBezTo>
                    <a:pt x="1" y="559"/>
                    <a:pt x="461" y="493"/>
                    <a:pt x="789" y="526"/>
                  </a:cubicBezTo>
                  <a:cubicBezTo>
                    <a:pt x="10122" y="1611"/>
                    <a:pt x="19520" y="2103"/>
                    <a:pt x="28885" y="2793"/>
                  </a:cubicBezTo>
                  <a:lnTo>
                    <a:pt x="28918" y="2761"/>
                  </a:lnTo>
                  <a:cubicBezTo>
                    <a:pt x="29149" y="2560"/>
                    <a:pt x="29409" y="2526"/>
                    <a:pt x="29675" y="2526"/>
                  </a:cubicBezTo>
                  <a:cubicBezTo>
                    <a:pt x="29811" y="2526"/>
                    <a:pt x="29948" y="2535"/>
                    <a:pt x="30084" y="2535"/>
                  </a:cubicBezTo>
                  <a:cubicBezTo>
                    <a:pt x="30247" y="2535"/>
                    <a:pt x="30408" y="2522"/>
                    <a:pt x="30561" y="2465"/>
                  </a:cubicBezTo>
                  <a:cubicBezTo>
                    <a:pt x="30331" y="2366"/>
                    <a:pt x="30068" y="2268"/>
                    <a:pt x="29838" y="2268"/>
                  </a:cubicBezTo>
                  <a:cubicBezTo>
                    <a:pt x="29756" y="2281"/>
                    <a:pt x="29669" y="2289"/>
                    <a:pt x="29580" y="2289"/>
                  </a:cubicBezTo>
                  <a:cubicBezTo>
                    <a:pt x="29456" y="2289"/>
                    <a:pt x="29329" y="2273"/>
                    <a:pt x="29213" y="2235"/>
                  </a:cubicBezTo>
                  <a:cubicBezTo>
                    <a:pt x="19980" y="1545"/>
                    <a:pt x="10746" y="822"/>
                    <a:pt x="1446" y="132"/>
                  </a:cubicBezTo>
                  <a:cubicBezTo>
                    <a:pt x="954" y="66"/>
                    <a:pt x="494" y="33"/>
                    <a:pt x="1" y="0"/>
                  </a:cubicBezTo>
                  <a:close/>
                </a:path>
              </a:pathLst>
            </a:custGeom>
            <a:solidFill>
              <a:srgbClr val="121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5"/>
            <p:cNvSpPr/>
            <p:nvPr/>
          </p:nvSpPr>
          <p:spPr>
            <a:xfrm>
              <a:off x="2711650" y="3441175"/>
              <a:ext cx="173350" cy="85450"/>
            </a:xfrm>
            <a:custGeom>
              <a:avLst/>
              <a:gdLst/>
              <a:ahLst/>
              <a:cxnLst/>
              <a:rect l="l" t="t" r="r" b="b"/>
              <a:pathLst>
                <a:path w="6934" h="3418" extrusionOk="0">
                  <a:moveTo>
                    <a:pt x="0" y="0"/>
                  </a:moveTo>
                  <a:cubicBezTo>
                    <a:pt x="1150" y="1216"/>
                    <a:pt x="2990" y="1643"/>
                    <a:pt x="3516" y="3418"/>
                  </a:cubicBezTo>
                  <a:cubicBezTo>
                    <a:pt x="4568" y="2859"/>
                    <a:pt x="5586" y="2268"/>
                    <a:pt x="6934" y="1578"/>
                  </a:cubicBezTo>
                  <a:cubicBezTo>
                    <a:pt x="4403" y="1019"/>
                    <a:pt x="2202" y="493"/>
                    <a:pt x="0" y="0"/>
                  </a:cubicBezTo>
                  <a:close/>
                </a:path>
              </a:pathLst>
            </a:custGeom>
            <a:solidFill>
              <a:srgbClr val="3F7B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5"/>
            <p:cNvSpPr/>
            <p:nvPr/>
          </p:nvSpPr>
          <p:spPr>
            <a:xfrm>
              <a:off x="2190800" y="3793600"/>
              <a:ext cx="185700" cy="55050"/>
            </a:xfrm>
            <a:custGeom>
              <a:avLst/>
              <a:gdLst/>
              <a:ahLst/>
              <a:cxnLst/>
              <a:rect l="l" t="t" r="r" b="b"/>
              <a:pathLst>
                <a:path w="7428" h="2202" extrusionOk="0">
                  <a:moveTo>
                    <a:pt x="1" y="0"/>
                  </a:moveTo>
                  <a:lnTo>
                    <a:pt x="1" y="329"/>
                  </a:lnTo>
                  <a:cubicBezTo>
                    <a:pt x="1644" y="1446"/>
                    <a:pt x="3484" y="2038"/>
                    <a:pt x="5456" y="2202"/>
                  </a:cubicBezTo>
                  <a:cubicBezTo>
                    <a:pt x="5703" y="1954"/>
                    <a:pt x="5986" y="1897"/>
                    <a:pt x="6274" y="1897"/>
                  </a:cubicBezTo>
                  <a:cubicBezTo>
                    <a:pt x="6523" y="1897"/>
                    <a:pt x="6776" y="1939"/>
                    <a:pt x="7014" y="1939"/>
                  </a:cubicBezTo>
                  <a:cubicBezTo>
                    <a:pt x="7158" y="1939"/>
                    <a:pt x="7298" y="1924"/>
                    <a:pt x="7427" y="1873"/>
                  </a:cubicBezTo>
                  <a:cubicBezTo>
                    <a:pt x="4897" y="1545"/>
                    <a:pt x="2400" y="953"/>
                    <a:pt x="1" y="0"/>
                  </a:cubicBezTo>
                  <a:close/>
                </a:path>
              </a:pathLst>
            </a:custGeom>
            <a:solidFill>
              <a:srgbClr val="2229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5"/>
            <p:cNvSpPr/>
            <p:nvPr/>
          </p:nvSpPr>
          <p:spPr>
            <a:xfrm>
              <a:off x="3216050" y="2799575"/>
              <a:ext cx="180750" cy="37000"/>
            </a:xfrm>
            <a:custGeom>
              <a:avLst/>
              <a:gdLst/>
              <a:ahLst/>
              <a:cxnLst/>
              <a:rect l="l" t="t" r="r" b="b"/>
              <a:pathLst>
                <a:path w="7230" h="1480" extrusionOk="0">
                  <a:moveTo>
                    <a:pt x="329" y="0"/>
                  </a:moveTo>
                  <a:lnTo>
                    <a:pt x="0" y="329"/>
                  </a:lnTo>
                  <a:cubicBezTo>
                    <a:pt x="66" y="395"/>
                    <a:pt x="164" y="395"/>
                    <a:pt x="230" y="395"/>
                  </a:cubicBezTo>
                  <a:cubicBezTo>
                    <a:pt x="2300" y="953"/>
                    <a:pt x="4371" y="1216"/>
                    <a:pt x="6474" y="1479"/>
                  </a:cubicBezTo>
                  <a:cubicBezTo>
                    <a:pt x="6506" y="1479"/>
                    <a:pt x="6572" y="1446"/>
                    <a:pt x="6605" y="1446"/>
                  </a:cubicBezTo>
                  <a:cubicBezTo>
                    <a:pt x="6704" y="1413"/>
                    <a:pt x="6802" y="1380"/>
                    <a:pt x="6934" y="1282"/>
                  </a:cubicBezTo>
                  <a:cubicBezTo>
                    <a:pt x="6999" y="1249"/>
                    <a:pt x="7098" y="1216"/>
                    <a:pt x="7229" y="1150"/>
                  </a:cubicBezTo>
                  <a:cubicBezTo>
                    <a:pt x="4995" y="592"/>
                    <a:pt x="2728" y="296"/>
                    <a:pt x="427" y="0"/>
                  </a:cubicBezTo>
                  <a:close/>
                </a:path>
              </a:pathLst>
            </a:custGeom>
            <a:solidFill>
              <a:srgbClr val="2240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5"/>
            <p:cNvSpPr/>
            <p:nvPr/>
          </p:nvSpPr>
          <p:spPr>
            <a:xfrm>
              <a:off x="4680775" y="4384250"/>
              <a:ext cx="85475" cy="26325"/>
            </a:xfrm>
            <a:custGeom>
              <a:avLst/>
              <a:gdLst/>
              <a:ahLst/>
              <a:cxnLst/>
              <a:rect l="l" t="t" r="r" b="b"/>
              <a:pathLst>
                <a:path w="3419" h="1053" extrusionOk="0">
                  <a:moveTo>
                    <a:pt x="3418" y="1"/>
                  </a:moveTo>
                  <a:lnTo>
                    <a:pt x="3418" y="1"/>
                  </a:lnTo>
                  <a:cubicBezTo>
                    <a:pt x="3287" y="34"/>
                    <a:pt x="3122" y="34"/>
                    <a:pt x="2991" y="99"/>
                  </a:cubicBezTo>
                  <a:cubicBezTo>
                    <a:pt x="2038" y="297"/>
                    <a:pt x="1019" y="494"/>
                    <a:pt x="1" y="658"/>
                  </a:cubicBezTo>
                  <a:cubicBezTo>
                    <a:pt x="329" y="724"/>
                    <a:pt x="691" y="855"/>
                    <a:pt x="1019" y="954"/>
                  </a:cubicBezTo>
                  <a:cubicBezTo>
                    <a:pt x="1907" y="691"/>
                    <a:pt x="2958" y="1052"/>
                    <a:pt x="3418" y="1"/>
                  </a:cubicBezTo>
                  <a:close/>
                </a:path>
              </a:pathLst>
            </a:custGeom>
            <a:solidFill>
              <a:srgbClr val="20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5"/>
            <p:cNvSpPr/>
            <p:nvPr/>
          </p:nvSpPr>
          <p:spPr>
            <a:xfrm>
              <a:off x="3064875" y="681600"/>
              <a:ext cx="1429450" cy="3191225"/>
            </a:xfrm>
            <a:custGeom>
              <a:avLst/>
              <a:gdLst/>
              <a:ahLst/>
              <a:cxnLst/>
              <a:rect l="l" t="t" r="r" b="b"/>
              <a:pathLst>
                <a:path w="57178" h="127649" extrusionOk="0">
                  <a:moveTo>
                    <a:pt x="51076" y="0"/>
                  </a:moveTo>
                  <a:cubicBezTo>
                    <a:pt x="50639" y="0"/>
                    <a:pt x="50194" y="76"/>
                    <a:pt x="49751" y="236"/>
                  </a:cubicBezTo>
                  <a:cubicBezTo>
                    <a:pt x="48174" y="761"/>
                    <a:pt x="47089" y="2109"/>
                    <a:pt x="47024" y="3817"/>
                  </a:cubicBezTo>
                  <a:cubicBezTo>
                    <a:pt x="46937" y="4832"/>
                    <a:pt x="47021" y="5251"/>
                    <a:pt x="47509" y="5251"/>
                  </a:cubicBezTo>
                  <a:cubicBezTo>
                    <a:pt x="47763" y="5251"/>
                    <a:pt x="48127" y="5137"/>
                    <a:pt x="48634" y="4935"/>
                  </a:cubicBezTo>
                  <a:cubicBezTo>
                    <a:pt x="50343" y="4212"/>
                    <a:pt x="52051" y="3489"/>
                    <a:pt x="53793" y="2832"/>
                  </a:cubicBezTo>
                  <a:cubicBezTo>
                    <a:pt x="54582" y="2536"/>
                    <a:pt x="54779" y="2207"/>
                    <a:pt x="54187" y="1517"/>
                  </a:cubicBezTo>
                  <a:cubicBezTo>
                    <a:pt x="53371" y="557"/>
                    <a:pt x="52257" y="0"/>
                    <a:pt x="51076" y="0"/>
                  </a:cubicBezTo>
                  <a:close/>
                  <a:moveTo>
                    <a:pt x="17744" y="235"/>
                  </a:moveTo>
                  <a:cubicBezTo>
                    <a:pt x="15445" y="235"/>
                    <a:pt x="13769" y="1901"/>
                    <a:pt x="13769" y="4212"/>
                  </a:cubicBezTo>
                  <a:cubicBezTo>
                    <a:pt x="13704" y="6348"/>
                    <a:pt x="15478" y="8155"/>
                    <a:pt x="17647" y="8253"/>
                  </a:cubicBezTo>
                  <a:cubicBezTo>
                    <a:pt x="17684" y="8255"/>
                    <a:pt x="17722" y="8255"/>
                    <a:pt x="17759" y="8255"/>
                  </a:cubicBezTo>
                  <a:cubicBezTo>
                    <a:pt x="19913" y="8255"/>
                    <a:pt x="21754" y="6408"/>
                    <a:pt x="21754" y="4212"/>
                  </a:cubicBezTo>
                  <a:cubicBezTo>
                    <a:pt x="21787" y="2141"/>
                    <a:pt x="19980" y="268"/>
                    <a:pt x="17811" y="236"/>
                  </a:cubicBezTo>
                  <a:cubicBezTo>
                    <a:pt x="17789" y="235"/>
                    <a:pt x="17766" y="235"/>
                    <a:pt x="17744" y="235"/>
                  </a:cubicBezTo>
                  <a:close/>
                  <a:moveTo>
                    <a:pt x="4076" y="3226"/>
                  </a:moveTo>
                  <a:cubicBezTo>
                    <a:pt x="1874" y="3226"/>
                    <a:pt x="132" y="5000"/>
                    <a:pt x="67" y="7235"/>
                  </a:cubicBezTo>
                  <a:cubicBezTo>
                    <a:pt x="1" y="9404"/>
                    <a:pt x="1808" y="11244"/>
                    <a:pt x="4108" y="11244"/>
                  </a:cubicBezTo>
                  <a:cubicBezTo>
                    <a:pt x="6376" y="11244"/>
                    <a:pt x="8084" y="9469"/>
                    <a:pt x="8084" y="7136"/>
                  </a:cubicBezTo>
                  <a:cubicBezTo>
                    <a:pt x="8052" y="4967"/>
                    <a:pt x="6277" y="3226"/>
                    <a:pt x="4076" y="3226"/>
                  </a:cubicBezTo>
                  <a:close/>
                  <a:moveTo>
                    <a:pt x="53859" y="119716"/>
                  </a:moveTo>
                  <a:cubicBezTo>
                    <a:pt x="51296" y="120176"/>
                    <a:pt x="49817" y="121819"/>
                    <a:pt x="48962" y="124119"/>
                  </a:cubicBezTo>
                  <a:cubicBezTo>
                    <a:pt x="49324" y="124185"/>
                    <a:pt x="49390" y="124480"/>
                    <a:pt x="49357" y="124875"/>
                  </a:cubicBezTo>
                  <a:cubicBezTo>
                    <a:pt x="49718" y="126708"/>
                    <a:pt x="50688" y="127648"/>
                    <a:pt x="52156" y="127648"/>
                  </a:cubicBezTo>
                  <a:cubicBezTo>
                    <a:pt x="52556" y="127648"/>
                    <a:pt x="52993" y="127579"/>
                    <a:pt x="53464" y="127438"/>
                  </a:cubicBezTo>
                  <a:cubicBezTo>
                    <a:pt x="55370" y="126879"/>
                    <a:pt x="56586" y="125696"/>
                    <a:pt x="56915" y="123692"/>
                  </a:cubicBezTo>
                  <a:cubicBezTo>
                    <a:pt x="57177" y="122147"/>
                    <a:pt x="56323" y="120964"/>
                    <a:pt x="54549" y="120307"/>
                  </a:cubicBezTo>
                  <a:cubicBezTo>
                    <a:pt x="54520" y="120302"/>
                    <a:pt x="54490" y="120300"/>
                    <a:pt x="54459" y="120300"/>
                  </a:cubicBezTo>
                  <a:cubicBezTo>
                    <a:pt x="54290" y="120300"/>
                    <a:pt x="54088" y="120358"/>
                    <a:pt x="53939" y="120358"/>
                  </a:cubicBezTo>
                  <a:cubicBezTo>
                    <a:pt x="53732" y="120358"/>
                    <a:pt x="53628" y="120247"/>
                    <a:pt x="53859" y="119716"/>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5"/>
            <p:cNvSpPr/>
            <p:nvPr/>
          </p:nvSpPr>
          <p:spPr>
            <a:xfrm>
              <a:off x="4261825" y="3783725"/>
              <a:ext cx="319575" cy="178225"/>
            </a:xfrm>
            <a:custGeom>
              <a:avLst/>
              <a:gdLst/>
              <a:ahLst/>
              <a:cxnLst/>
              <a:rect l="l" t="t" r="r" b="b"/>
              <a:pathLst>
                <a:path w="12783" h="7129" extrusionOk="0">
                  <a:moveTo>
                    <a:pt x="1052" y="1"/>
                  </a:moveTo>
                  <a:lnTo>
                    <a:pt x="1052" y="1"/>
                  </a:lnTo>
                  <a:cubicBezTo>
                    <a:pt x="0" y="2860"/>
                    <a:pt x="1052" y="5390"/>
                    <a:pt x="3746" y="6573"/>
                  </a:cubicBezTo>
                  <a:cubicBezTo>
                    <a:pt x="4595" y="6950"/>
                    <a:pt x="5502" y="7128"/>
                    <a:pt x="6409" y="7128"/>
                  </a:cubicBezTo>
                  <a:cubicBezTo>
                    <a:pt x="8977" y="7128"/>
                    <a:pt x="11544" y="5700"/>
                    <a:pt x="12783" y="3320"/>
                  </a:cubicBezTo>
                  <a:cubicBezTo>
                    <a:pt x="12651" y="3188"/>
                    <a:pt x="12553" y="3024"/>
                    <a:pt x="12355" y="2926"/>
                  </a:cubicBezTo>
                  <a:cubicBezTo>
                    <a:pt x="10663" y="5249"/>
                    <a:pt x="8738" y="6389"/>
                    <a:pt x="6520" y="6389"/>
                  </a:cubicBezTo>
                  <a:cubicBezTo>
                    <a:pt x="5853" y="6389"/>
                    <a:pt x="5158" y="6285"/>
                    <a:pt x="4436" y="6080"/>
                  </a:cubicBezTo>
                  <a:cubicBezTo>
                    <a:pt x="2103" y="5423"/>
                    <a:pt x="920" y="3517"/>
                    <a:pt x="1282" y="1381"/>
                  </a:cubicBezTo>
                  <a:cubicBezTo>
                    <a:pt x="1314" y="1184"/>
                    <a:pt x="1347" y="987"/>
                    <a:pt x="1446" y="724"/>
                  </a:cubicBezTo>
                  <a:cubicBezTo>
                    <a:pt x="1512" y="362"/>
                    <a:pt x="1413" y="132"/>
                    <a:pt x="1052" y="1"/>
                  </a:cubicBezTo>
                  <a:close/>
                </a:path>
              </a:pathLst>
            </a:custGeom>
            <a:solidFill>
              <a:srgbClr val="161A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5"/>
            <p:cNvSpPr/>
            <p:nvPr/>
          </p:nvSpPr>
          <p:spPr>
            <a:xfrm>
              <a:off x="4405125" y="3664975"/>
              <a:ext cx="203400" cy="201750"/>
            </a:xfrm>
            <a:custGeom>
              <a:avLst/>
              <a:gdLst/>
              <a:ahLst/>
              <a:cxnLst/>
              <a:rect l="l" t="t" r="r" b="b"/>
              <a:pathLst>
                <a:path w="8136" h="8070" extrusionOk="0">
                  <a:moveTo>
                    <a:pt x="2042" y="1"/>
                  </a:moveTo>
                  <a:cubicBezTo>
                    <a:pt x="1425" y="1"/>
                    <a:pt x="815" y="113"/>
                    <a:pt x="249" y="348"/>
                  </a:cubicBezTo>
                  <a:cubicBezTo>
                    <a:pt x="1" y="879"/>
                    <a:pt x="115" y="990"/>
                    <a:pt x="331" y="990"/>
                  </a:cubicBezTo>
                  <a:cubicBezTo>
                    <a:pt x="486" y="990"/>
                    <a:pt x="693" y="932"/>
                    <a:pt x="854" y="932"/>
                  </a:cubicBezTo>
                  <a:cubicBezTo>
                    <a:pt x="884" y="932"/>
                    <a:pt x="913" y="934"/>
                    <a:pt x="939" y="939"/>
                  </a:cubicBezTo>
                  <a:cubicBezTo>
                    <a:pt x="972" y="808"/>
                    <a:pt x="1004" y="709"/>
                    <a:pt x="1103" y="643"/>
                  </a:cubicBezTo>
                  <a:cubicBezTo>
                    <a:pt x="1224" y="477"/>
                    <a:pt x="1387" y="429"/>
                    <a:pt x="1570" y="429"/>
                  </a:cubicBezTo>
                  <a:cubicBezTo>
                    <a:pt x="1783" y="429"/>
                    <a:pt x="2023" y="494"/>
                    <a:pt x="2253" y="512"/>
                  </a:cubicBezTo>
                  <a:cubicBezTo>
                    <a:pt x="5736" y="873"/>
                    <a:pt x="7511" y="3765"/>
                    <a:pt x="6689" y="7577"/>
                  </a:cubicBezTo>
                  <a:lnTo>
                    <a:pt x="6689" y="7643"/>
                  </a:lnTo>
                  <a:lnTo>
                    <a:pt x="7084" y="8070"/>
                  </a:lnTo>
                  <a:cubicBezTo>
                    <a:pt x="8135" y="5934"/>
                    <a:pt x="7708" y="3601"/>
                    <a:pt x="6032" y="1761"/>
                  </a:cubicBezTo>
                  <a:cubicBezTo>
                    <a:pt x="4993" y="629"/>
                    <a:pt x="3499" y="1"/>
                    <a:pt x="2042" y="1"/>
                  </a:cubicBezTo>
                  <a:close/>
                </a:path>
              </a:pathLst>
            </a:custGeom>
            <a:solidFill>
              <a:srgbClr val="323C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5"/>
            <p:cNvSpPr/>
            <p:nvPr/>
          </p:nvSpPr>
          <p:spPr>
            <a:xfrm>
              <a:off x="4187050" y="3858500"/>
              <a:ext cx="49225" cy="29600"/>
            </a:xfrm>
            <a:custGeom>
              <a:avLst/>
              <a:gdLst/>
              <a:ahLst/>
              <a:cxnLst/>
              <a:rect l="l" t="t" r="r" b="b"/>
              <a:pathLst>
                <a:path w="1969" h="1184" extrusionOk="0">
                  <a:moveTo>
                    <a:pt x="1656" y="0"/>
                  </a:moveTo>
                  <a:cubicBezTo>
                    <a:pt x="1606" y="0"/>
                    <a:pt x="1538" y="10"/>
                    <a:pt x="1447" y="33"/>
                  </a:cubicBezTo>
                  <a:cubicBezTo>
                    <a:pt x="921" y="165"/>
                    <a:pt x="461" y="592"/>
                    <a:pt x="1" y="855"/>
                  </a:cubicBezTo>
                  <a:cubicBezTo>
                    <a:pt x="99" y="920"/>
                    <a:pt x="132" y="986"/>
                    <a:pt x="198" y="1019"/>
                  </a:cubicBezTo>
                  <a:cubicBezTo>
                    <a:pt x="165" y="1085"/>
                    <a:pt x="165" y="1085"/>
                    <a:pt x="198" y="1085"/>
                  </a:cubicBezTo>
                  <a:lnTo>
                    <a:pt x="329" y="1183"/>
                  </a:lnTo>
                  <a:lnTo>
                    <a:pt x="1315" y="690"/>
                  </a:lnTo>
                  <a:cubicBezTo>
                    <a:pt x="1414" y="657"/>
                    <a:pt x="1479" y="625"/>
                    <a:pt x="1611" y="592"/>
                  </a:cubicBezTo>
                  <a:cubicBezTo>
                    <a:pt x="1583" y="394"/>
                    <a:pt x="1969" y="0"/>
                    <a:pt x="1656" y="0"/>
                  </a:cubicBezTo>
                  <a:close/>
                </a:path>
              </a:pathLst>
            </a:custGeom>
            <a:solidFill>
              <a:srgbClr val="303B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5"/>
            <p:cNvSpPr/>
            <p:nvPr/>
          </p:nvSpPr>
          <p:spPr>
            <a:xfrm>
              <a:off x="3875700" y="4532125"/>
              <a:ext cx="202950" cy="199500"/>
            </a:xfrm>
            <a:custGeom>
              <a:avLst/>
              <a:gdLst/>
              <a:ahLst/>
              <a:cxnLst/>
              <a:rect l="l" t="t" r="r" b="b"/>
              <a:pathLst>
                <a:path w="8118" h="7980" extrusionOk="0">
                  <a:moveTo>
                    <a:pt x="4766" y="1"/>
                  </a:moveTo>
                  <a:cubicBezTo>
                    <a:pt x="2367" y="625"/>
                    <a:pt x="822" y="2137"/>
                    <a:pt x="1" y="4470"/>
                  </a:cubicBezTo>
                  <a:cubicBezTo>
                    <a:pt x="592" y="4733"/>
                    <a:pt x="658" y="5225"/>
                    <a:pt x="559" y="5850"/>
                  </a:cubicBezTo>
                  <a:cubicBezTo>
                    <a:pt x="1174" y="7330"/>
                    <a:pt x="1978" y="7980"/>
                    <a:pt x="3235" y="7980"/>
                  </a:cubicBezTo>
                  <a:cubicBezTo>
                    <a:pt x="3457" y="7980"/>
                    <a:pt x="3693" y="7959"/>
                    <a:pt x="3944" y="7920"/>
                  </a:cubicBezTo>
                  <a:cubicBezTo>
                    <a:pt x="6047" y="7559"/>
                    <a:pt x="7822" y="5784"/>
                    <a:pt x="7986" y="3944"/>
                  </a:cubicBezTo>
                  <a:cubicBezTo>
                    <a:pt x="8117" y="2301"/>
                    <a:pt x="7296" y="1184"/>
                    <a:pt x="5488" y="592"/>
                  </a:cubicBezTo>
                  <a:cubicBezTo>
                    <a:pt x="5300" y="606"/>
                    <a:pt x="5084" y="663"/>
                    <a:pt x="4919" y="663"/>
                  </a:cubicBezTo>
                  <a:cubicBezTo>
                    <a:pt x="4682" y="663"/>
                    <a:pt x="4552" y="544"/>
                    <a:pt x="4766"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5"/>
            <p:cNvSpPr/>
            <p:nvPr/>
          </p:nvSpPr>
          <p:spPr>
            <a:xfrm>
              <a:off x="3850250" y="4635650"/>
              <a:ext cx="340950" cy="185975"/>
            </a:xfrm>
            <a:custGeom>
              <a:avLst/>
              <a:gdLst/>
              <a:ahLst/>
              <a:cxnLst/>
              <a:rect l="l" t="t" r="r" b="b"/>
              <a:pathLst>
                <a:path w="13638" h="7439" extrusionOk="0">
                  <a:moveTo>
                    <a:pt x="13111" y="0"/>
                  </a:moveTo>
                  <a:lnTo>
                    <a:pt x="13111" y="0"/>
                  </a:lnTo>
                  <a:cubicBezTo>
                    <a:pt x="12783" y="263"/>
                    <a:pt x="12947" y="657"/>
                    <a:pt x="12783" y="986"/>
                  </a:cubicBezTo>
                  <a:cubicBezTo>
                    <a:pt x="12701" y="4209"/>
                    <a:pt x="9509" y="6660"/>
                    <a:pt x="6264" y="6660"/>
                  </a:cubicBezTo>
                  <a:cubicBezTo>
                    <a:pt x="5604" y="6660"/>
                    <a:pt x="4943" y="6559"/>
                    <a:pt x="4305" y="6342"/>
                  </a:cubicBezTo>
                  <a:cubicBezTo>
                    <a:pt x="2169" y="5652"/>
                    <a:pt x="756" y="3713"/>
                    <a:pt x="1019" y="1643"/>
                  </a:cubicBezTo>
                  <a:cubicBezTo>
                    <a:pt x="1085" y="1380"/>
                    <a:pt x="1117" y="1314"/>
                    <a:pt x="1150" y="1314"/>
                  </a:cubicBezTo>
                  <a:cubicBezTo>
                    <a:pt x="1264" y="1372"/>
                    <a:pt x="1329" y="1701"/>
                    <a:pt x="1451" y="1701"/>
                  </a:cubicBezTo>
                  <a:cubicBezTo>
                    <a:pt x="1470" y="1701"/>
                    <a:pt x="1490" y="1693"/>
                    <a:pt x="1512" y="1676"/>
                  </a:cubicBezTo>
                  <a:cubicBezTo>
                    <a:pt x="1676" y="1084"/>
                    <a:pt x="1577" y="592"/>
                    <a:pt x="986" y="296"/>
                  </a:cubicBezTo>
                  <a:lnTo>
                    <a:pt x="986" y="296"/>
                  </a:lnTo>
                  <a:cubicBezTo>
                    <a:pt x="0" y="2760"/>
                    <a:pt x="690" y="5093"/>
                    <a:pt x="2892" y="6408"/>
                  </a:cubicBezTo>
                  <a:cubicBezTo>
                    <a:pt x="4056" y="7106"/>
                    <a:pt x="5235" y="7438"/>
                    <a:pt x="6411" y="7438"/>
                  </a:cubicBezTo>
                  <a:cubicBezTo>
                    <a:pt x="7724" y="7438"/>
                    <a:pt x="9035" y="7024"/>
                    <a:pt x="10318" y="6244"/>
                  </a:cubicBezTo>
                  <a:cubicBezTo>
                    <a:pt x="12651" y="4863"/>
                    <a:pt x="13637" y="2760"/>
                    <a:pt x="13111" y="0"/>
                  </a:cubicBezTo>
                  <a:close/>
                </a:path>
              </a:pathLst>
            </a:custGeom>
            <a:solidFill>
              <a:srgbClr val="1418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5"/>
            <p:cNvSpPr/>
            <p:nvPr/>
          </p:nvSpPr>
          <p:spPr>
            <a:xfrm>
              <a:off x="3989300" y="4523650"/>
              <a:ext cx="188750" cy="136650"/>
            </a:xfrm>
            <a:custGeom>
              <a:avLst/>
              <a:gdLst/>
              <a:ahLst/>
              <a:cxnLst/>
              <a:rect l="l" t="t" r="r" b="b"/>
              <a:pathLst>
                <a:path w="7550" h="5466" extrusionOk="0">
                  <a:moveTo>
                    <a:pt x="2142" y="0"/>
                  </a:moveTo>
                  <a:cubicBezTo>
                    <a:pt x="1511" y="0"/>
                    <a:pt x="856" y="111"/>
                    <a:pt x="189" y="340"/>
                  </a:cubicBezTo>
                  <a:cubicBezTo>
                    <a:pt x="0" y="830"/>
                    <a:pt x="125" y="941"/>
                    <a:pt x="340" y="941"/>
                  </a:cubicBezTo>
                  <a:cubicBezTo>
                    <a:pt x="500" y="941"/>
                    <a:pt x="711" y="879"/>
                    <a:pt x="879" y="865"/>
                  </a:cubicBezTo>
                  <a:cubicBezTo>
                    <a:pt x="1043" y="800"/>
                    <a:pt x="1174" y="701"/>
                    <a:pt x="1339" y="668"/>
                  </a:cubicBezTo>
                  <a:cubicBezTo>
                    <a:pt x="1680" y="532"/>
                    <a:pt x="2009" y="473"/>
                    <a:pt x="2330" y="473"/>
                  </a:cubicBezTo>
                  <a:cubicBezTo>
                    <a:pt x="3247" y="473"/>
                    <a:pt x="4093" y="954"/>
                    <a:pt x="4921" y="1490"/>
                  </a:cubicBezTo>
                  <a:cubicBezTo>
                    <a:pt x="6103" y="2278"/>
                    <a:pt x="6629" y="3461"/>
                    <a:pt x="7056" y="4776"/>
                  </a:cubicBezTo>
                  <a:cubicBezTo>
                    <a:pt x="7122" y="5039"/>
                    <a:pt x="7155" y="5269"/>
                    <a:pt x="7254" y="5466"/>
                  </a:cubicBezTo>
                  <a:cubicBezTo>
                    <a:pt x="7418" y="5137"/>
                    <a:pt x="7221" y="4743"/>
                    <a:pt x="7549" y="4480"/>
                  </a:cubicBezTo>
                  <a:cubicBezTo>
                    <a:pt x="6661" y="1659"/>
                    <a:pt x="4589" y="0"/>
                    <a:pt x="2142" y="0"/>
                  </a:cubicBezTo>
                  <a:close/>
                </a:path>
              </a:pathLst>
            </a:custGeom>
            <a:solidFill>
              <a:srgbClr val="353F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5"/>
            <p:cNvSpPr/>
            <p:nvPr/>
          </p:nvSpPr>
          <p:spPr>
            <a:xfrm>
              <a:off x="3865025" y="3030825"/>
              <a:ext cx="101075" cy="496700"/>
            </a:xfrm>
            <a:custGeom>
              <a:avLst/>
              <a:gdLst/>
              <a:ahLst/>
              <a:cxnLst/>
              <a:rect l="l" t="t" r="r" b="b"/>
              <a:pathLst>
                <a:path w="4043" h="19868" extrusionOk="0">
                  <a:moveTo>
                    <a:pt x="2226" y="706"/>
                  </a:moveTo>
                  <a:cubicBezTo>
                    <a:pt x="3337" y="706"/>
                    <a:pt x="2892" y="1669"/>
                    <a:pt x="2892" y="2219"/>
                  </a:cubicBezTo>
                  <a:cubicBezTo>
                    <a:pt x="2958" y="7312"/>
                    <a:pt x="2958" y="12372"/>
                    <a:pt x="2892" y="17466"/>
                  </a:cubicBezTo>
                  <a:cubicBezTo>
                    <a:pt x="2892" y="18123"/>
                    <a:pt x="3057" y="18780"/>
                    <a:pt x="2038" y="19010"/>
                  </a:cubicBezTo>
                  <a:cubicBezTo>
                    <a:pt x="1740" y="19089"/>
                    <a:pt x="1503" y="19133"/>
                    <a:pt x="1315" y="19133"/>
                  </a:cubicBezTo>
                  <a:cubicBezTo>
                    <a:pt x="799" y="19133"/>
                    <a:pt x="658" y="18802"/>
                    <a:pt x="658" y="17959"/>
                  </a:cubicBezTo>
                  <a:cubicBezTo>
                    <a:pt x="691" y="15396"/>
                    <a:pt x="658" y="12832"/>
                    <a:pt x="658" y="10269"/>
                  </a:cubicBezTo>
                  <a:cubicBezTo>
                    <a:pt x="658" y="7608"/>
                    <a:pt x="724" y="4946"/>
                    <a:pt x="592" y="2251"/>
                  </a:cubicBezTo>
                  <a:cubicBezTo>
                    <a:pt x="592" y="1068"/>
                    <a:pt x="1249" y="740"/>
                    <a:pt x="2169" y="707"/>
                  </a:cubicBezTo>
                  <a:cubicBezTo>
                    <a:pt x="2189" y="706"/>
                    <a:pt x="2208" y="706"/>
                    <a:pt x="2226" y="706"/>
                  </a:cubicBezTo>
                  <a:close/>
                  <a:moveTo>
                    <a:pt x="2486" y="1"/>
                  </a:moveTo>
                  <a:cubicBezTo>
                    <a:pt x="1119" y="1"/>
                    <a:pt x="66" y="659"/>
                    <a:pt x="66" y="1594"/>
                  </a:cubicBezTo>
                  <a:cubicBezTo>
                    <a:pt x="33" y="7345"/>
                    <a:pt x="66" y="13095"/>
                    <a:pt x="66" y="18912"/>
                  </a:cubicBezTo>
                  <a:cubicBezTo>
                    <a:pt x="66" y="19240"/>
                    <a:pt x="1" y="19602"/>
                    <a:pt x="362" y="19766"/>
                  </a:cubicBezTo>
                  <a:cubicBezTo>
                    <a:pt x="497" y="19836"/>
                    <a:pt x="657" y="19867"/>
                    <a:pt x="833" y="19867"/>
                  </a:cubicBezTo>
                  <a:cubicBezTo>
                    <a:pt x="1903" y="19867"/>
                    <a:pt x="3559" y="18697"/>
                    <a:pt x="3615" y="17794"/>
                  </a:cubicBezTo>
                  <a:lnTo>
                    <a:pt x="3615" y="9612"/>
                  </a:lnTo>
                  <a:cubicBezTo>
                    <a:pt x="3615" y="6950"/>
                    <a:pt x="3648" y="4289"/>
                    <a:pt x="3550" y="1594"/>
                  </a:cubicBezTo>
                  <a:cubicBezTo>
                    <a:pt x="3550" y="1036"/>
                    <a:pt x="4042" y="83"/>
                    <a:pt x="2859" y="17"/>
                  </a:cubicBezTo>
                  <a:cubicBezTo>
                    <a:pt x="2733" y="6"/>
                    <a:pt x="2608" y="1"/>
                    <a:pt x="2486" y="1"/>
                  </a:cubicBezTo>
                  <a:close/>
                </a:path>
              </a:pathLst>
            </a:custGeom>
            <a:solidFill>
              <a:srgbClr val="194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5"/>
            <p:cNvSpPr/>
            <p:nvPr/>
          </p:nvSpPr>
          <p:spPr>
            <a:xfrm>
              <a:off x="3755775" y="3055875"/>
              <a:ext cx="106000" cy="496950"/>
            </a:xfrm>
            <a:custGeom>
              <a:avLst/>
              <a:gdLst/>
              <a:ahLst/>
              <a:cxnLst/>
              <a:rect l="l" t="t" r="r" b="b"/>
              <a:pathLst>
                <a:path w="4240" h="19878" extrusionOk="0">
                  <a:moveTo>
                    <a:pt x="2427" y="482"/>
                  </a:moveTo>
                  <a:cubicBezTo>
                    <a:pt x="2902" y="482"/>
                    <a:pt x="3145" y="754"/>
                    <a:pt x="3122" y="1644"/>
                  </a:cubicBezTo>
                  <a:cubicBezTo>
                    <a:pt x="3056" y="4305"/>
                    <a:pt x="3089" y="6967"/>
                    <a:pt x="3089" y="9629"/>
                  </a:cubicBezTo>
                  <a:cubicBezTo>
                    <a:pt x="3089" y="12323"/>
                    <a:pt x="2991" y="14985"/>
                    <a:pt x="3122" y="17647"/>
                  </a:cubicBezTo>
                  <a:cubicBezTo>
                    <a:pt x="3155" y="18895"/>
                    <a:pt x="2465" y="19125"/>
                    <a:pt x="1578" y="19158"/>
                  </a:cubicBezTo>
                  <a:cubicBezTo>
                    <a:pt x="1540" y="19161"/>
                    <a:pt x="1505" y="19162"/>
                    <a:pt x="1471" y="19162"/>
                  </a:cubicBezTo>
                  <a:cubicBezTo>
                    <a:pt x="517" y="19162"/>
                    <a:pt x="855" y="18286"/>
                    <a:pt x="855" y="17778"/>
                  </a:cubicBezTo>
                  <a:lnTo>
                    <a:pt x="855" y="2202"/>
                  </a:lnTo>
                  <a:cubicBezTo>
                    <a:pt x="855" y="1512"/>
                    <a:pt x="789" y="822"/>
                    <a:pt x="1742" y="592"/>
                  </a:cubicBezTo>
                  <a:cubicBezTo>
                    <a:pt x="2006" y="526"/>
                    <a:pt x="2236" y="482"/>
                    <a:pt x="2427" y="482"/>
                  </a:cubicBezTo>
                  <a:close/>
                  <a:moveTo>
                    <a:pt x="2793" y="1"/>
                  </a:moveTo>
                  <a:cubicBezTo>
                    <a:pt x="1085" y="1"/>
                    <a:pt x="263" y="527"/>
                    <a:pt x="197" y="1742"/>
                  </a:cubicBezTo>
                  <a:cubicBezTo>
                    <a:pt x="165" y="4601"/>
                    <a:pt x="197" y="7427"/>
                    <a:pt x="197" y="10220"/>
                  </a:cubicBezTo>
                  <a:lnTo>
                    <a:pt x="197" y="18567"/>
                  </a:lnTo>
                  <a:cubicBezTo>
                    <a:pt x="230" y="18961"/>
                    <a:pt x="0" y="19585"/>
                    <a:pt x="657" y="19783"/>
                  </a:cubicBezTo>
                  <a:cubicBezTo>
                    <a:pt x="848" y="19848"/>
                    <a:pt x="1046" y="19878"/>
                    <a:pt x="1247" y="19878"/>
                  </a:cubicBezTo>
                  <a:cubicBezTo>
                    <a:pt x="2470" y="19878"/>
                    <a:pt x="3779" y="18757"/>
                    <a:pt x="3779" y="17515"/>
                  </a:cubicBezTo>
                  <a:cubicBezTo>
                    <a:pt x="3779" y="12258"/>
                    <a:pt x="3779" y="6967"/>
                    <a:pt x="3746" y="1709"/>
                  </a:cubicBezTo>
                  <a:cubicBezTo>
                    <a:pt x="3746" y="1052"/>
                    <a:pt x="4239" y="1"/>
                    <a:pt x="2793" y="1"/>
                  </a:cubicBezTo>
                  <a:close/>
                </a:path>
              </a:pathLst>
            </a:custGeom>
            <a:solidFill>
              <a:srgbClr val="164C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5"/>
            <p:cNvSpPr/>
            <p:nvPr/>
          </p:nvSpPr>
          <p:spPr>
            <a:xfrm>
              <a:off x="3973475" y="3012975"/>
              <a:ext cx="93675" cy="489100"/>
            </a:xfrm>
            <a:custGeom>
              <a:avLst/>
              <a:gdLst/>
              <a:ahLst/>
              <a:cxnLst/>
              <a:rect l="l" t="t" r="r" b="b"/>
              <a:pathLst>
                <a:path w="3747" h="19564" extrusionOk="0">
                  <a:moveTo>
                    <a:pt x="2523" y="489"/>
                  </a:moveTo>
                  <a:cubicBezTo>
                    <a:pt x="3430" y="489"/>
                    <a:pt x="3023" y="1418"/>
                    <a:pt x="3023" y="1881"/>
                  </a:cubicBezTo>
                  <a:cubicBezTo>
                    <a:pt x="3089" y="4378"/>
                    <a:pt x="3089" y="6876"/>
                    <a:pt x="3089" y="9373"/>
                  </a:cubicBezTo>
                  <a:lnTo>
                    <a:pt x="3089" y="17227"/>
                  </a:lnTo>
                  <a:cubicBezTo>
                    <a:pt x="3089" y="17884"/>
                    <a:pt x="3089" y="18476"/>
                    <a:pt x="2202" y="18706"/>
                  </a:cubicBezTo>
                  <a:cubicBezTo>
                    <a:pt x="1912" y="18788"/>
                    <a:pt x="1665" y="18845"/>
                    <a:pt x="1463" y="18845"/>
                  </a:cubicBezTo>
                  <a:cubicBezTo>
                    <a:pt x="1024" y="18845"/>
                    <a:pt x="799" y="18576"/>
                    <a:pt x="822" y="17720"/>
                  </a:cubicBezTo>
                  <a:cubicBezTo>
                    <a:pt x="887" y="13415"/>
                    <a:pt x="822" y="9110"/>
                    <a:pt x="822" y="4773"/>
                  </a:cubicBezTo>
                  <a:cubicBezTo>
                    <a:pt x="822" y="3886"/>
                    <a:pt x="887" y="2965"/>
                    <a:pt x="789" y="2078"/>
                  </a:cubicBezTo>
                  <a:cubicBezTo>
                    <a:pt x="625" y="731"/>
                    <a:pt x="1545" y="600"/>
                    <a:pt x="2333" y="501"/>
                  </a:cubicBezTo>
                  <a:cubicBezTo>
                    <a:pt x="2402" y="493"/>
                    <a:pt x="2465" y="489"/>
                    <a:pt x="2523" y="489"/>
                  </a:cubicBezTo>
                  <a:close/>
                  <a:moveTo>
                    <a:pt x="3159" y="0"/>
                  </a:moveTo>
                  <a:cubicBezTo>
                    <a:pt x="2397" y="0"/>
                    <a:pt x="1675" y="82"/>
                    <a:pt x="953" y="304"/>
                  </a:cubicBezTo>
                  <a:cubicBezTo>
                    <a:pt x="263" y="501"/>
                    <a:pt x="197" y="961"/>
                    <a:pt x="197" y="1487"/>
                  </a:cubicBezTo>
                  <a:lnTo>
                    <a:pt x="197" y="18344"/>
                  </a:lnTo>
                  <a:cubicBezTo>
                    <a:pt x="197" y="18738"/>
                    <a:pt x="0" y="19231"/>
                    <a:pt x="493" y="19494"/>
                  </a:cubicBezTo>
                  <a:cubicBezTo>
                    <a:pt x="600" y="19542"/>
                    <a:pt x="728" y="19563"/>
                    <a:pt x="870" y="19563"/>
                  </a:cubicBezTo>
                  <a:cubicBezTo>
                    <a:pt x="1915" y="19563"/>
                    <a:pt x="3746" y="18398"/>
                    <a:pt x="3746" y="17588"/>
                  </a:cubicBezTo>
                  <a:lnTo>
                    <a:pt x="3746" y="928"/>
                  </a:lnTo>
                  <a:cubicBezTo>
                    <a:pt x="3746" y="632"/>
                    <a:pt x="3648" y="41"/>
                    <a:pt x="3582" y="8"/>
                  </a:cubicBezTo>
                  <a:cubicBezTo>
                    <a:pt x="3440" y="3"/>
                    <a:pt x="3299" y="0"/>
                    <a:pt x="3159" y="0"/>
                  </a:cubicBezTo>
                  <a:close/>
                </a:path>
              </a:pathLst>
            </a:custGeom>
            <a:solidFill>
              <a:srgbClr val="1848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5"/>
            <p:cNvSpPr/>
            <p:nvPr/>
          </p:nvSpPr>
          <p:spPr>
            <a:xfrm>
              <a:off x="3644875" y="3073125"/>
              <a:ext cx="100800" cy="504250"/>
            </a:xfrm>
            <a:custGeom>
              <a:avLst/>
              <a:gdLst/>
              <a:ahLst/>
              <a:cxnLst/>
              <a:rect l="l" t="t" r="r" b="b"/>
              <a:pathLst>
                <a:path w="4032" h="20170" extrusionOk="0">
                  <a:moveTo>
                    <a:pt x="2759" y="677"/>
                  </a:moveTo>
                  <a:cubicBezTo>
                    <a:pt x="3275" y="677"/>
                    <a:pt x="3432" y="960"/>
                    <a:pt x="3352" y="1545"/>
                  </a:cubicBezTo>
                  <a:cubicBezTo>
                    <a:pt x="2826" y="5981"/>
                    <a:pt x="3253" y="10418"/>
                    <a:pt x="3155" y="14821"/>
                  </a:cubicBezTo>
                  <a:cubicBezTo>
                    <a:pt x="3155" y="15905"/>
                    <a:pt x="3319" y="16957"/>
                    <a:pt x="3418" y="17975"/>
                  </a:cubicBezTo>
                  <a:cubicBezTo>
                    <a:pt x="3450" y="18501"/>
                    <a:pt x="3418" y="18994"/>
                    <a:pt x="2793" y="19290"/>
                  </a:cubicBezTo>
                  <a:cubicBezTo>
                    <a:pt x="2312" y="19513"/>
                    <a:pt x="1946" y="19634"/>
                    <a:pt x="1671" y="19634"/>
                  </a:cubicBezTo>
                  <a:cubicBezTo>
                    <a:pt x="1139" y="19634"/>
                    <a:pt x="953" y="19180"/>
                    <a:pt x="953" y="18140"/>
                  </a:cubicBezTo>
                  <a:lnTo>
                    <a:pt x="953" y="10286"/>
                  </a:lnTo>
                  <a:lnTo>
                    <a:pt x="887" y="10286"/>
                  </a:lnTo>
                  <a:cubicBezTo>
                    <a:pt x="887" y="7657"/>
                    <a:pt x="986" y="5028"/>
                    <a:pt x="854" y="2465"/>
                  </a:cubicBezTo>
                  <a:cubicBezTo>
                    <a:pt x="789" y="1315"/>
                    <a:pt x="1282" y="921"/>
                    <a:pt x="2333" y="724"/>
                  </a:cubicBezTo>
                  <a:cubicBezTo>
                    <a:pt x="2496" y="692"/>
                    <a:pt x="2638" y="677"/>
                    <a:pt x="2759" y="677"/>
                  </a:cubicBezTo>
                  <a:close/>
                  <a:moveTo>
                    <a:pt x="3160" y="278"/>
                  </a:moveTo>
                  <a:cubicBezTo>
                    <a:pt x="3090" y="278"/>
                    <a:pt x="3011" y="284"/>
                    <a:pt x="2925" y="297"/>
                  </a:cubicBezTo>
                  <a:cubicBezTo>
                    <a:pt x="2005" y="428"/>
                    <a:pt x="657" y="1"/>
                    <a:pt x="526" y="1644"/>
                  </a:cubicBezTo>
                  <a:cubicBezTo>
                    <a:pt x="0" y="7427"/>
                    <a:pt x="329" y="13276"/>
                    <a:pt x="230" y="19060"/>
                  </a:cubicBezTo>
                  <a:cubicBezTo>
                    <a:pt x="230" y="19421"/>
                    <a:pt x="164" y="19783"/>
                    <a:pt x="592" y="20046"/>
                  </a:cubicBezTo>
                  <a:cubicBezTo>
                    <a:pt x="731" y="20131"/>
                    <a:pt x="910" y="20170"/>
                    <a:pt x="1111" y="20170"/>
                  </a:cubicBezTo>
                  <a:cubicBezTo>
                    <a:pt x="2145" y="20170"/>
                    <a:pt x="3779" y="19156"/>
                    <a:pt x="3779" y="18304"/>
                  </a:cubicBezTo>
                  <a:lnTo>
                    <a:pt x="3779" y="1710"/>
                  </a:lnTo>
                  <a:cubicBezTo>
                    <a:pt x="3779" y="1163"/>
                    <a:pt x="4032" y="278"/>
                    <a:pt x="3160" y="278"/>
                  </a:cubicBezTo>
                  <a:close/>
                </a:path>
              </a:pathLst>
            </a:custGeom>
            <a:solidFill>
              <a:srgbClr val="194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5"/>
            <p:cNvSpPr/>
            <p:nvPr/>
          </p:nvSpPr>
          <p:spPr>
            <a:xfrm>
              <a:off x="4153375" y="2975675"/>
              <a:ext cx="99425" cy="482700"/>
            </a:xfrm>
            <a:custGeom>
              <a:avLst/>
              <a:gdLst/>
              <a:ahLst/>
              <a:cxnLst/>
              <a:rect l="l" t="t" r="r" b="b"/>
              <a:pathLst>
                <a:path w="3977" h="19308" extrusionOk="0">
                  <a:moveTo>
                    <a:pt x="2278" y="745"/>
                  </a:moveTo>
                  <a:cubicBezTo>
                    <a:pt x="2837" y="745"/>
                    <a:pt x="2958" y="1042"/>
                    <a:pt x="2958" y="1763"/>
                  </a:cubicBezTo>
                  <a:cubicBezTo>
                    <a:pt x="2925" y="4293"/>
                    <a:pt x="2958" y="6889"/>
                    <a:pt x="2958" y="9419"/>
                  </a:cubicBezTo>
                  <a:cubicBezTo>
                    <a:pt x="2958" y="11982"/>
                    <a:pt x="2925" y="14578"/>
                    <a:pt x="2991" y="17109"/>
                  </a:cubicBezTo>
                  <a:cubicBezTo>
                    <a:pt x="3024" y="18292"/>
                    <a:pt x="2432" y="18555"/>
                    <a:pt x="1446" y="18587"/>
                  </a:cubicBezTo>
                  <a:cubicBezTo>
                    <a:pt x="1384" y="18592"/>
                    <a:pt x="1327" y="18594"/>
                    <a:pt x="1273" y="18594"/>
                  </a:cubicBezTo>
                  <a:cubicBezTo>
                    <a:pt x="192" y="18594"/>
                    <a:pt x="786" y="17680"/>
                    <a:pt x="723" y="17273"/>
                  </a:cubicBezTo>
                  <a:cubicBezTo>
                    <a:pt x="691" y="12311"/>
                    <a:pt x="691" y="7349"/>
                    <a:pt x="658" y="2354"/>
                  </a:cubicBezTo>
                  <a:cubicBezTo>
                    <a:pt x="658" y="1533"/>
                    <a:pt x="691" y="1007"/>
                    <a:pt x="1709" y="810"/>
                  </a:cubicBezTo>
                  <a:cubicBezTo>
                    <a:pt x="1937" y="767"/>
                    <a:pt x="2124" y="745"/>
                    <a:pt x="2278" y="745"/>
                  </a:cubicBezTo>
                  <a:close/>
                  <a:moveTo>
                    <a:pt x="2578" y="0"/>
                  </a:moveTo>
                  <a:cubicBezTo>
                    <a:pt x="1246" y="0"/>
                    <a:pt x="66" y="769"/>
                    <a:pt x="66" y="1730"/>
                  </a:cubicBezTo>
                  <a:cubicBezTo>
                    <a:pt x="33" y="7218"/>
                    <a:pt x="33" y="12673"/>
                    <a:pt x="33" y="18193"/>
                  </a:cubicBezTo>
                  <a:cubicBezTo>
                    <a:pt x="66" y="18555"/>
                    <a:pt x="1" y="18916"/>
                    <a:pt x="395" y="19179"/>
                  </a:cubicBezTo>
                  <a:cubicBezTo>
                    <a:pt x="561" y="19268"/>
                    <a:pt x="761" y="19308"/>
                    <a:pt x="978" y="19308"/>
                  </a:cubicBezTo>
                  <a:cubicBezTo>
                    <a:pt x="2050" y="19308"/>
                    <a:pt x="3549" y="18333"/>
                    <a:pt x="3549" y="17404"/>
                  </a:cubicBezTo>
                  <a:lnTo>
                    <a:pt x="3549" y="9386"/>
                  </a:lnTo>
                  <a:cubicBezTo>
                    <a:pt x="3549" y="6758"/>
                    <a:pt x="3615" y="4195"/>
                    <a:pt x="3517" y="1533"/>
                  </a:cubicBezTo>
                  <a:cubicBezTo>
                    <a:pt x="3517" y="1007"/>
                    <a:pt x="3977" y="153"/>
                    <a:pt x="2958" y="21"/>
                  </a:cubicBezTo>
                  <a:cubicBezTo>
                    <a:pt x="2831" y="7"/>
                    <a:pt x="2704" y="0"/>
                    <a:pt x="2578" y="0"/>
                  </a:cubicBezTo>
                  <a:close/>
                </a:path>
              </a:pathLst>
            </a:custGeom>
            <a:solidFill>
              <a:srgbClr val="1848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5"/>
            <p:cNvSpPr/>
            <p:nvPr/>
          </p:nvSpPr>
          <p:spPr>
            <a:xfrm>
              <a:off x="4256075" y="2957475"/>
              <a:ext cx="95300" cy="476200"/>
            </a:xfrm>
            <a:custGeom>
              <a:avLst/>
              <a:gdLst/>
              <a:ahLst/>
              <a:cxnLst/>
              <a:rect l="l" t="t" r="r" b="b"/>
              <a:pathLst>
                <a:path w="3812" h="19048" extrusionOk="0">
                  <a:moveTo>
                    <a:pt x="2281" y="702"/>
                  </a:moveTo>
                  <a:cubicBezTo>
                    <a:pt x="2759" y="702"/>
                    <a:pt x="3089" y="967"/>
                    <a:pt x="3089" y="1834"/>
                  </a:cubicBezTo>
                  <a:cubicBezTo>
                    <a:pt x="3023" y="4364"/>
                    <a:pt x="3089" y="6960"/>
                    <a:pt x="3089" y="9490"/>
                  </a:cubicBezTo>
                  <a:cubicBezTo>
                    <a:pt x="3089" y="12020"/>
                    <a:pt x="2990" y="14518"/>
                    <a:pt x="3122" y="17015"/>
                  </a:cubicBezTo>
                  <a:cubicBezTo>
                    <a:pt x="3187" y="18330"/>
                    <a:pt x="2333" y="18428"/>
                    <a:pt x="1544" y="18494"/>
                  </a:cubicBezTo>
                  <a:cubicBezTo>
                    <a:pt x="1490" y="18499"/>
                    <a:pt x="1440" y="18501"/>
                    <a:pt x="1393" y="18501"/>
                  </a:cubicBezTo>
                  <a:cubicBezTo>
                    <a:pt x="440" y="18501"/>
                    <a:pt x="886" y="17583"/>
                    <a:pt x="854" y="17114"/>
                  </a:cubicBezTo>
                  <a:cubicBezTo>
                    <a:pt x="789" y="12218"/>
                    <a:pt x="789" y="7289"/>
                    <a:pt x="789" y="2392"/>
                  </a:cubicBezTo>
                  <a:cubicBezTo>
                    <a:pt x="789" y="1735"/>
                    <a:pt x="657" y="1045"/>
                    <a:pt x="1512" y="848"/>
                  </a:cubicBezTo>
                  <a:cubicBezTo>
                    <a:pt x="1788" y="763"/>
                    <a:pt x="2051" y="702"/>
                    <a:pt x="2281" y="702"/>
                  </a:cubicBezTo>
                  <a:close/>
                  <a:moveTo>
                    <a:pt x="2820" y="1"/>
                  </a:moveTo>
                  <a:cubicBezTo>
                    <a:pt x="2451" y="1"/>
                    <a:pt x="1918" y="139"/>
                    <a:pt x="1150" y="355"/>
                  </a:cubicBezTo>
                  <a:cubicBezTo>
                    <a:pt x="0" y="684"/>
                    <a:pt x="197" y="1702"/>
                    <a:pt x="197" y="2425"/>
                  </a:cubicBezTo>
                  <a:cubicBezTo>
                    <a:pt x="131" y="7650"/>
                    <a:pt x="131" y="12908"/>
                    <a:pt x="131" y="18132"/>
                  </a:cubicBezTo>
                  <a:cubicBezTo>
                    <a:pt x="164" y="18461"/>
                    <a:pt x="197" y="19020"/>
                    <a:pt x="329" y="19020"/>
                  </a:cubicBezTo>
                  <a:cubicBezTo>
                    <a:pt x="470" y="19039"/>
                    <a:pt x="611" y="19048"/>
                    <a:pt x="750" y="19048"/>
                  </a:cubicBezTo>
                  <a:cubicBezTo>
                    <a:pt x="1547" y="19048"/>
                    <a:pt x="2311" y="18765"/>
                    <a:pt x="3122" y="18625"/>
                  </a:cubicBezTo>
                  <a:cubicBezTo>
                    <a:pt x="3812" y="18494"/>
                    <a:pt x="3648" y="17935"/>
                    <a:pt x="3648" y="17475"/>
                  </a:cubicBezTo>
                  <a:lnTo>
                    <a:pt x="3648" y="2228"/>
                  </a:lnTo>
                  <a:cubicBezTo>
                    <a:pt x="3648" y="574"/>
                    <a:pt x="3574" y="1"/>
                    <a:pt x="2820" y="1"/>
                  </a:cubicBezTo>
                  <a:close/>
                </a:path>
              </a:pathLst>
            </a:custGeom>
            <a:solidFill>
              <a:srgbClr val="194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5"/>
            <p:cNvSpPr/>
            <p:nvPr/>
          </p:nvSpPr>
          <p:spPr>
            <a:xfrm>
              <a:off x="4358750" y="2920850"/>
              <a:ext cx="214650" cy="496400"/>
            </a:xfrm>
            <a:custGeom>
              <a:avLst/>
              <a:gdLst/>
              <a:ahLst/>
              <a:cxnLst/>
              <a:rect l="l" t="t" r="r" b="b"/>
              <a:pathLst>
                <a:path w="8586" h="19856" extrusionOk="0">
                  <a:moveTo>
                    <a:pt x="7255" y="536"/>
                  </a:moveTo>
                  <a:cubicBezTo>
                    <a:pt x="7620" y="536"/>
                    <a:pt x="7885" y="836"/>
                    <a:pt x="7854" y="1491"/>
                  </a:cubicBezTo>
                  <a:cubicBezTo>
                    <a:pt x="7361" y="6322"/>
                    <a:pt x="7723" y="11185"/>
                    <a:pt x="7591" y="15983"/>
                  </a:cubicBezTo>
                  <a:lnTo>
                    <a:pt x="7591" y="17100"/>
                  </a:lnTo>
                  <a:cubicBezTo>
                    <a:pt x="7558" y="18086"/>
                    <a:pt x="6803" y="18119"/>
                    <a:pt x="6113" y="18152"/>
                  </a:cubicBezTo>
                  <a:cubicBezTo>
                    <a:pt x="6074" y="18155"/>
                    <a:pt x="6038" y="18156"/>
                    <a:pt x="6003" y="18156"/>
                  </a:cubicBezTo>
                  <a:cubicBezTo>
                    <a:pt x="5300" y="18156"/>
                    <a:pt x="5390" y="17537"/>
                    <a:pt x="5390" y="17067"/>
                  </a:cubicBezTo>
                  <a:cubicBezTo>
                    <a:pt x="5390" y="12040"/>
                    <a:pt x="5390" y="7045"/>
                    <a:pt x="5324" y="2017"/>
                  </a:cubicBezTo>
                  <a:cubicBezTo>
                    <a:pt x="5291" y="834"/>
                    <a:pt x="5948" y="571"/>
                    <a:pt x="7197" y="538"/>
                  </a:cubicBezTo>
                  <a:cubicBezTo>
                    <a:pt x="7217" y="537"/>
                    <a:pt x="7236" y="536"/>
                    <a:pt x="7255" y="536"/>
                  </a:cubicBezTo>
                  <a:close/>
                  <a:moveTo>
                    <a:pt x="7761" y="1"/>
                  </a:moveTo>
                  <a:cubicBezTo>
                    <a:pt x="7667" y="1"/>
                    <a:pt x="7556" y="15"/>
                    <a:pt x="7427" y="46"/>
                  </a:cubicBezTo>
                  <a:cubicBezTo>
                    <a:pt x="7280" y="79"/>
                    <a:pt x="7113" y="87"/>
                    <a:pt x="6937" y="87"/>
                  </a:cubicBezTo>
                  <a:cubicBezTo>
                    <a:pt x="6789" y="87"/>
                    <a:pt x="6636" y="82"/>
                    <a:pt x="6482" y="82"/>
                  </a:cubicBezTo>
                  <a:cubicBezTo>
                    <a:pt x="5744" y="82"/>
                    <a:pt x="4997" y="204"/>
                    <a:pt x="4930" y="1623"/>
                  </a:cubicBezTo>
                  <a:cubicBezTo>
                    <a:pt x="4634" y="6486"/>
                    <a:pt x="4765" y="11415"/>
                    <a:pt x="4732" y="16311"/>
                  </a:cubicBezTo>
                  <a:cubicBezTo>
                    <a:pt x="4684" y="18214"/>
                    <a:pt x="4671" y="18668"/>
                    <a:pt x="5703" y="18668"/>
                  </a:cubicBezTo>
                  <a:cubicBezTo>
                    <a:pt x="6061" y="18668"/>
                    <a:pt x="6545" y="18614"/>
                    <a:pt x="7197" y="18546"/>
                  </a:cubicBezTo>
                  <a:cubicBezTo>
                    <a:pt x="8051" y="18447"/>
                    <a:pt x="8347" y="18250"/>
                    <a:pt x="8281" y="17297"/>
                  </a:cubicBezTo>
                  <a:cubicBezTo>
                    <a:pt x="8150" y="14636"/>
                    <a:pt x="8248" y="11974"/>
                    <a:pt x="8248" y="9279"/>
                  </a:cubicBezTo>
                  <a:cubicBezTo>
                    <a:pt x="8248" y="6749"/>
                    <a:pt x="8281" y="4153"/>
                    <a:pt x="8216" y="1623"/>
                  </a:cubicBezTo>
                  <a:cubicBezTo>
                    <a:pt x="8216" y="1063"/>
                    <a:pt x="8586" y="1"/>
                    <a:pt x="7761" y="1"/>
                  </a:cubicBezTo>
                  <a:close/>
                  <a:moveTo>
                    <a:pt x="3002" y="1281"/>
                  </a:moveTo>
                  <a:cubicBezTo>
                    <a:pt x="3548" y="1281"/>
                    <a:pt x="3323" y="2036"/>
                    <a:pt x="3352" y="2411"/>
                  </a:cubicBezTo>
                  <a:cubicBezTo>
                    <a:pt x="3385" y="3167"/>
                    <a:pt x="3352" y="3923"/>
                    <a:pt x="3352" y="4646"/>
                  </a:cubicBezTo>
                  <a:cubicBezTo>
                    <a:pt x="3024" y="9115"/>
                    <a:pt x="2958" y="13584"/>
                    <a:pt x="3188" y="18020"/>
                  </a:cubicBezTo>
                  <a:cubicBezTo>
                    <a:pt x="3287" y="19137"/>
                    <a:pt x="2399" y="18907"/>
                    <a:pt x="1906" y="19072"/>
                  </a:cubicBezTo>
                  <a:cubicBezTo>
                    <a:pt x="1811" y="19103"/>
                    <a:pt x="1725" y="19118"/>
                    <a:pt x="1648" y="19118"/>
                  </a:cubicBezTo>
                  <a:cubicBezTo>
                    <a:pt x="1247" y="19118"/>
                    <a:pt x="1085" y="18719"/>
                    <a:pt x="1085" y="18250"/>
                  </a:cubicBezTo>
                  <a:cubicBezTo>
                    <a:pt x="822" y="12992"/>
                    <a:pt x="855" y="7669"/>
                    <a:pt x="855" y="2411"/>
                  </a:cubicBezTo>
                  <a:cubicBezTo>
                    <a:pt x="855" y="1031"/>
                    <a:pt x="2104" y="1524"/>
                    <a:pt x="2728" y="1327"/>
                  </a:cubicBezTo>
                  <a:cubicBezTo>
                    <a:pt x="2836" y="1295"/>
                    <a:pt x="2926" y="1281"/>
                    <a:pt x="3002" y="1281"/>
                  </a:cubicBezTo>
                  <a:close/>
                  <a:moveTo>
                    <a:pt x="3325" y="715"/>
                  </a:moveTo>
                  <a:cubicBezTo>
                    <a:pt x="3263" y="715"/>
                    <a:pt x="3196" y="721"/>
                    <a:pt x="3122" y="736"/>
                  </a:cubicBezTo>
                  <a:cubicBezTo>
                    <a:pt x="2169" y="966"/>
                    <a:pt x="526" y="473"/>
                    <a:pt x="526" y="2379"/>
                  </a:cubicBezTo>
                  <a:cubicBezTo>
                    <a:pt x="526" y="5829"/>
                    <a:pt x="1" y="9345"/>
                    <a:pt x="231" y="12171"/>
                  </a:cubicBezTo>
                  <a:cubicBezTo>
                    <a:pt x="198" y="14701"/>
                    <a:pt x="198" y="16673"/>
                    <a:pt x="231" y="18710"/>
                  </a:cubicBezTo>
                  <a:cubicBezTo>
                    <a:pt x="231" y="19105"/>
                    <a:pt x="99" y="19565"/>
                    <a:pt x="691" y="19762"/>
                  </a:cubicBezTo>
                  <a:cubicBezTo>
                    <a:pt x="856" y="19826"/>
                    <a:pt x="1035" y="19856"/>
                    <a:pt x="1221" y="19856"/>
                  </a:cubicBezTo>
                  <a:cubicBezTo>
                    <a:pt x="2369" y="19856"/>
                    <a:pt x="3784" y="18729"/>
                    <a:pt x="3812" y="17626"/>
                  </a:cubicBezTo>
                  <a:cubicBezTo>
                    <a:pt x="3878" y="12500"/>
                    <a:pt x="3648" y="7373"/>
                    <a:pt x="3944" y="2280"/>
                  </a:cubicBezTo>
                  <a:cubicBezTo>
                    <a:pt x="3974" y="1823"/>
                    <a:pt x="4118" y="715"/>
                    <a:pt x="3325" y="715"/>
                  </a:cubicBezTo>
                  <a:close/>
                </a:path>
              </a:pathLst>
            </a:custGeom>
            <a:solidFill>
              <a:srgbClr val="1848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5"/>
            <p:cNvSpPr/>
            <p:nvPr/>
          </p:nvSpPr>
          <p:spPr>
            <a:xfrm>
              <a:off x="4361350" y="2382375"/>
              <a:ext cx="109150" cy="472225"/>
            </a:xfrm>
            <a:custGeom>
              <a:avLst/>
              <a:gdLst/>
              <a:ahLst/>
              <a:cxnLst/>
              <a:rect l="l" t="t" r="r" b="b"/>
              <a:pathLst>
                <a:path w="4366" h="18889" extrusionOk="0">
                  <a:moveTo>
                    <a:pt x="2485" y="583"/>
                  </a:moveTo>
                  <a:cubicBezTo>
                    <a:pt x="3523" y="583"/>
                    <a:pt x="3248" y="1399"/>
                    <a:pt x="3248" y="2033"/>
                  </a:cubicBezTo>
                  <a:lnTo>
                    <a:pt x="3248" y="9393"/>
                  </a:lnTo>
                  <a:lnTo>
                    <a:pt x="3215" y="9393"/>
                  </a:lnTo>
                  <a:cubicBezTo>
                    <a:pt x="3215" y="11858"/>
                    <a:pt x="3183" y="14322"/>
                    <a:pt x="3248" y="16721"/>
                  </a:cubicBezTo>
                  <a:cubicBezTo>
                    <a:pt x="3305" y="17864"/>
                    <a:pt x="2766" y="18187"/>
                    <a:pt x="1955" y="18187"/>
                  </a:cubicBezTo>
                  <a:cubicBezTo>
                    <a:pt x="1833" y="18187"/>
                    <a:pt x="1705" y="18180"/>
                    <a:pt x="1572" y="18167"/>
                  </a:cubicBezTo>
                  <a:cubicBezTo>
                    <a:pt x="291" y="18134"/>
                    <a:pt x="882" y="17280"/>
                    <a:pt x="882" y="16590"/>
                  </a:cubicBezTo>
                  <a:cubicBezTo>
                    <a:pt x="915" y="14060"/>
                    <a:pt x="1014" y="11562"/>
                    <a:pt x="1014" y="9065"/>
                  </a:cubicBezTo>
                  <a:cubicBezTo>
                    <a:pt x="1047" y="6765"/>
                    <a:pt x="1047" y="4464"/>
                    <a:pt x="1014" y="2164"/>
                  </a:cubicBezTo>
                  <a:cubicBezTo>
                    <a:pt x="948" y="1113"/>
                    <a:pt x="1375" y="685"/>
                    <a:pt x="2361" y="587"/>
                  </a:cubicBezTo>
                  <a:cubicBezTo>
                    <a:pt x="2404" y="584"/>
                    <a:pt x="2446" y="583"/>
                    <a:pt x="2485" y="583"/>
                  </a:cubicBezTo>
                  <a:close/>
                  <a:moveTo>
                    <a:pt x="2724" y="0"/>
                  </a:moveTo>
                  <a:cubicBezTo>
                    <a:pt x="1273" y="0"/>
                    <a:pt x="422" y="561"/>
                    <a:pt x="422" y="1638"/>
                  </a:cubicBezTo>
                  <a:cubicBezTo>
                    <a:pt x="291" y="6929"/>
                    <a:pt x="225" y="12186"/>
                    <a:pt x="94" y="17477"/>
                  </a:cubicBezTo>
                  <a:cubicBezTo>
                    <a:pt x="94" y="18031"/>
                    <a:pt x="0" y="18888"/>
                    <a:pt x="620" y="18888"/>
                  </a:cubicBezTo>
                  <a:cubicBezTo>
                    <a:pt x="736" y="18888"/>
                    <a:pt x="876" y="18859"/>
                    <a:pt x="1047" y="18791"/>
                  </a:cubicBezTo>
                  <a:cubicBezTo>
                    <a:pt x="1232" y="18723"/>
                    <a:pt x="1449" y="18707"/>
                    <a:pt x="1677" y="18707"/>
                  </a:cubicBezTo>
                  <a:cubicBezTo>
                    <a:pt x="1868" y="18707"/>
                    <a:pt x="2067" y="18718"/>
                    <a:pt x="2263" y="18718"/>
                  </a:cubicBezTo>
                  <a:cubicBezTo>
                    <a:pt x="2956" y="18718"/>
                    <a:pt x="3607" y="18582"/>
                    <a:pt x="3708" y="17346"/>
                  </a:cubicBezTo>
                  <a:cubicBezTo>
                    <a:pt x="4004" y="14290"/>
                    <a:pt x="3840" y="11201"/>
                    <a:pt x="3971" y="8112"/>
                  </a:cubicBezTo>
                  <a:cubicBezTo>
                    <a:pt x="3971" y="5943"/>
                    <a:pt x="4004" y="3709"/>
                    <a:pt x="3905" y="1540"/>
                  </a:cubicBezTo>
                  <a:cubicBezTo>
                    <a:pt x="3905" y="1014"/>
                    <a:pt x="4366" y="160"/>
                    <a:pt x="3314" y="28"/>
                  </a:cubicBezTo>
                  <a:cubicBezTo>
                    <a:pt x="3108" y="9"/>
                    <a:pt x="2911" y="0"/>
                    <a:pt x="2724" y="0"/>
                  </a:cubicBezTo>
                  <a:close/>
                </a:path>
              </a:pathLst>
            </a:custGeom>
            <a:solidFill>
              <a:srgbClr val="174A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5"/>
            <p:cNvSpPr/>
            <p:nvPr/>
          </p:nvSpPr>
          <p:spPr>
            <a:xfrm>
              <a:off x="4475825" y="2355950"/>
              <a:ext cx="101750" cy="478500"/>
            </a:xfrm>
            <a:custGeom>
              <a:avLst/>
              <a:gdLst/>
              <a:ahLst/>
              <a:cxnLst/>
              <a:rect l="l" t="t" r="r" b="b"/>
              <a:pathLst>
                <a:path w="4070" h="19140" extrusionOk="0">
                  <a:moveTo>
                    <a:pt x="2643" y="953"/>
                  </a:moveTo>
                  <a:cubicBezTo>
                    <a:pt x="3678" y="953"/>
                    <a:pt x="3204" y="1751"/>
                    <a:pt x="3204" y="2202"/>
                  </a:cubicBezTo>
                  <a:cubicBezTo>
                    <a:pt x="3270" y="3583"/>
                    <a:pt x="3237" y="4996"/>
                    <a:pt x="3237" y="6343"/>
                  </a:cubicBezTo>
                  <a:cubicBezTo>
                    <a:pt x="3533" y="9957"/>
                    <a:pt x="2481" y="13572"/>
                    <a:pt x="3204" y="17187"/>
                  </a:cubicBezTo>
                  <a:cubicBezTo>
                    <a:pt x="3368" y="18173"/>
                    <a:pt x="2908" y="18633"/>
                    <a:pt x="1824" y="18665"/>
                  </a:cubicBezTo>
                  <a:cubicBezTo>
                    <a:pt x="1762" y="18669"/>
                    <a:pt x="1704" y="18671"/>
                    <a:pt x="1649" y="18671"/>
                  </a:cubicBezTo>
                  <a:cubicBezTo>
                    <a:pt x="667" y="18671"/>
                    <a:pt x="610" y="18127"/>
                    <a:pt x="641" y="17318"/>
                  </a:cubicBezTo>
                  <a:cubicBezTo>
                    <a:pt x="1035" y="12291"/>
                    <a:pt x="969" y="7263"/>
                    <a:pt x="937" y="2268"/>
                  </a:cubicBezTo>
                  <a:cubicBezTo>
                    <a:pt x="937" y="921"/>
                    <a:pt x="1725" y="987"/>
                    <a:pt x="2580" y="954"/>
                  </a:cubicBezTo>
                  <a:cubicBezTo>
                    <a:pt x="2601" y="953"/>
                    <a:pt x="2623" y="953"/>
                    <a:pt x="2643" y="953"/>
                  </a:cubicBezTo>
                  <a:close/>
                  <a:moveTo>
                    <a:pt x="3235" y="353"/>
                  </a:moveTo>
                  <a:cubicBezTo>
                    <a:pt x="3132" y="353"/>
                    <a:pt x="3013" y="366"/>
                    <a:pt x="2875" y="395"/>
                  </a:cubicBezTo>
                  <a:cubicBezTo>
                    <a:pt x="1890" y="592"/>
                    <a:pt x="345" y="1"/>
                    <a:pt x="312" y="1940"/>
                  </a:cubicBezTo>
                  <a:cubicBezTo>
                    <a:pt x="247" y="6803"/>
                    <a:pt x="115" y="11633"/>
                    <a:pt x="49" y="16497"/>
                  </a:cubicBezTo>
                  <a:cubicBezTo>
                    <a:pt x="0" y="18604"/>
                    <a:pt x="24" y="19140"/>
                    <a:pt x="1157" y="19140"/>
                  </a:cubicBezTo>
                  <a:cubicBezTo>
                    <a:pt x="1544" y="19140"/>
                    <a:pt x="2059" y="19078"/>
                    <a:pt x="2744" y="18994"/>
                  </a:cubicBezTo>
                  <a:cubicBezTo>
                    <a:pt x="3368" y="18895"/>
                    <a:pt x="3631" y="18764"/>
                    <a:pt x="3598" y="18008"/>
                  </a:cubicBezTo>
                  <a:cubicBezTo>
                    <a:pt x="3368" y="13736"/>
                    <a:pt x="3730" y="9497"/>
                    <a:pt x="3861" y="5226"/>
                  </a:cubicBezTo>
                  <a:cubicBezTo>
                    <a:pt x="3861" y="4108"/>
                    <a:pt x="3894" y="2958"/>
                    <a:pt x="3861" y="1874"/>
                  </a:cubicBezTo>
                  <a:cubicBezTo>
                    <a:pt x="3861" y="1230"/>
                    <a:pt x="4069" y="353"/>
                    <a:pt x="3235" y="353"/>
                  </a:cubicBezTo>
                  <a:close/>
                </a:path>
              </a:pathLst>
            </a:custGeom>
            <a:solidFill>
              <a:srgbClr val="1847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5"/>
            <p:cNvSpPr/>
            <p:nvPr/>
          </p:nvSpPr>
          <p:spPr>
            <a:xfrm>
              <a:off x="4155025" y="2414875"/>
              <a:ext cx="94500" cy="474275"/>
            </a:xfrm>
            <a:custGeom>
              <a:avLst/>
              <a:gdLst/>
              <a:ahLst/>
              <a:cxnLst/>
              <a:rect l="l" t="t" r="r" b="b"/>
              <a:pathLst>
                <a:path w="3780" h="18971" extrusionOk="0">
                  <a:moveTo>
                    <a:pt x="2704" y="653"/>
                  </a:moveTo>
                  <a:cubicBezTo>
                    <a:pt x="3083" y="653"/>
                    <a:pt x="3053" y="1035"/>
                    <a:pt x="3023" y="1390"/>
                  </a:cubicBezTo>
                  <a:cubicBezTo>
                    <a:pt x="2958" y="4052"/>
                    <a:pt x="3023" y="6746"/>
                    <a:pt x="3023" y="9408"/>
                  </a:cubicBezTo>
                  <a:lnTo>
                    <a:pt x="2892" y="9408"/>
                  </a:lnTo>
                  <a:cubicBezTo>
                    <a:pt x="2892" y="11905"/>
                    <a:pt x="2793" y="14403"/>
                    <a:pt x="2925" y="16933"/>
                  </a:cubicBezTo>
                  <a:cubicBezTo>
                    <a:pt x="2958" y="18116"/>
                    <a:pt x="2333" y="18477"/>
                    <a:pt x="1446" y="18510"/>
                  </a:cubicBezTo>
                  <a:cubicBezTo>
                    <a:pt x="1391" y="18515"/>
                    <a:pt x="1338" y="18517"/>
                    <a:pt x="1290" y="18517"/>
                  </a:cubicBezTo>
                  <a:cubicBezTo>
                    <a:pt x="299" y="18517"/>
                    <a:pt x="657" y="17595"/>
                    <a:pt x="657" y="17031"/>
                  </a:cubicBezTo>
                  <a:cubicBezTo>
                    <a:pt x="625" y="12102"/>
                    <a:pt x="690" y="7173"/>
                    <a:pt x="625" y="2310"/>
                  </a:cubicBezTo>
                  <a:cubicBezTo>
                    <a:pt x="592" y="700"/>
                    <a:pt x="1643" y="831"/>
                    <a:pt x="2563" y="667"/>
                  </a:cubicBezTo>
                  <a:cubicBezTo>
                    <a:pt x="2615" y="657"/>
                    <a:pt x="2662" y="653"/>
                    <a:pt x="2704" y="653"/>
                  </a:cubicBezTo>
                  <a:close/>
                  <a:moveTo>
                    <a:pt x="2541" y="1"/>
                  </a:moveTo>
                  <a:cubicBezTo>
                    <a:pt x="1239" y="1"/>
                    <a:pt x="66" y="1108"/>
                    <a:pt x="66" y="2540"/>
                  </a:cubicBezTo>
                  <a:cubicBezTo>
                    <a:pt x="0" y="7732"/>
                    <a:pt x="0" y="12891"/>
                    <a:pt x="0" y="18083"/>
                  </a:cubicBezTo>
                  <a:cubicBezTo>
                    <a:pt x="0" y="18346"/>
                    <a:pt x="132" y="18970"/>
                    <a:pt x="165" y="18970"/>
                  </a:cubicBezTo>
                  <a:cubicBezTo>
                    <a:pt x="986" y="18904"/>
                    <a:pt x="1906" y="18904"/>
                    <a:pt x="2760" y="18642"/>
                  </a:cubicBezTo>
                  <a:cubicBezTo>
                    <a:pt x="3451" y="18444"/>
                    <a:pt x="3549" y="18017"/>
                    <a:pt x="3516" y="17459"/>
                  </a:cubicBezTo>
                  <a:lnTo>
                    <a:pt x="3516" y="9276"/>
                  </a:lnTo>
                  <a:lnTo>
                    <a:pt x="3549" y="9276"/>
                  </a:lnTo>
                  <a:lnTo>
                    <a:pt x="3549" y="1258"/>
                  </a:lnTo>
                  <a:cubicBezTo>
                    <a:pt x="3549" y="864"/>
                    <a:pt x="3779" y="240"/>
                    <a:pt x="3122" y="75"/>
                  </a:cubicBezTo>
                  <a:cubicBezTo>
                    <a:pt x="2928" y="25"/>
                    <a:pt x="2733" y="1"/>
                    <a:pt x="2541" y="1"/>
                  </a:cubicBezTo>
                  <a:close/>
                </a:path>
              </a:pathLst>
            </a:custGeom>
            <a:solidFill>
              <a:srgbClr val="1946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5"/>
            <p:cNvSpPr/>
            <p:nvPr/>
          </p:nvSpPr>
          <p:spPr>
            <a:xfrm>
              <a:off x="4253600" y="2399775"/>
              <a:ext cx="110100" cy="470300"/>
            </a:xfrm>
            <a:custGeom>
              <a:avLst/>
              <a:gdLst/>
              <a:ahLst/>
              <a:cxnLst/>
              <a:rect l="l" t="t" r="r" b="b"/>
              <a:pathLst>
                <a:path w="4404" h="18812" extrusionOk="0">
                  <a:moveTo>
                    <a:pt x="2836" y="634"/>
                  </a:moveTo>
                  <a:cubicBezTo>
                    <a:pt x="3704" y="634"/>
                    <a:pt x="3418" y="1442"/>
                    <a:pt x="3418" y="1994"/>
                  </a:cubicBezTo>
                  <a:cubicBezTo>
                    <a:pt x="3254" y="6989"/>
                    <a:pt x="2958" y="12016"/>
                    <a:pt x="3188" y="17011"/>
                  </a:cubicBezTo>
                  <a:cubicBezTo>
                    <a:pt x="3221" y="18424"/>
                    <a:pt x="2235" y="18260"/>
                    <a:pt x="1479" y="18325"/>
                  </a:cubicBezTo>
                  <a:cubicBezTo>
                    <a:pt x="1424" y="18331"/>
                    <a:pt x="1374" y="18333"/>
                    <a:pt x="1328" y="18333"/>
                  </a:cubicBezTo>
                  <a:cubicBezTo>
                    <a:pt x="509" y="18333"/>
                    <a:pt x="921" y="17543"/>
                    <a:pt x="921" y="17077"/>
                  </a:cubicBezTo>
                  <a:cubicBezTo>
                    <a:pt x="822" y="14941"/>
                    <a:pt x="888" y="12805"/>
                    <a:pt x="888" y="10669"/>
                  </a:cubicBezTo>
                  <a:cubicBezTo>
                    <a:pt x="953" y="7777"/>
                    <a:pt x="888" y="4918"/>
                    <a:pt x="1118" y="2027"/>
                  </a:cubicBezTo>
                  <a:cubicBezTo>
                    <a:pt x="1183" y="877"/>
                    <a:pt x="1873" y="712"/>
                    <a:pt x="2629" y="647"/>
                  </a:cubicBezTo>
                  <a:cubicBezTo>
                    <a:pt x="2705" y="638"/>
                    <a:pt x="2773" y="634"/>
                    <a:pt x="2836" y="634"/>
                  </a:cubicBezTo>
                  <a:close/>
                  <a:moveTo>
                    <a:pt x="2681" y="1"/>
                  </a:moveTo>
                  <a:cubicBezTo>
                    <a:pt x="1141" y="1"/>
                    <a:pt x="592" y="497"/>
                    <a:pt x="592" y="1698"/>
                  </a:cubicBezTo>
                  <a:cubicBezTo>
                    <a:pt x="625" y="5280"/>
                    <a:pt x="0" y="8796"/>
                    <a:pt x="263" y="11655"/>
                  </a:cubicBezTo>
                  <a:cubicBezTo>
                    <a:pt x="198" y="14054"/>
                    <a:pt x="198" y="15697"/>
                    <a:pt x="263" y="17372"/>
                  </a:cubicBezTo>
                  <a:cubicBezTo>
                    <a:pt x="263" y="17891"/>
                    <a:pt x="36" y="18812"/>
                    <a:pt x="753" y="18812"/>
                  </a:cubicBezTo>
                  <a:cubicBezTo>
                    <a:pt x="854" y="18812"/>
                    <a:pt x="975" y="18793"/>
                    <a:pt x="1118" y="18753"/>
                  </a:cubicBezTo>
                  <a:cubicBezTo>
                    <a:pt x="1273" y="18707"/>
                    <a:pt x="1455" y="18694"/>
                    <a:pt x="1649" y="18694"/>
                  </a:cubicBezTo>
                  <a:cubicBezTo>
                    <a:pt x="1891" y="18694"/>
                    <a:pt x="2153" y="18714"/>
                    <a:pt x="2407" y="18714"/>
                  </a:cubicBezTo>
                  <a:cubicBezTo>
                    <a:pt x="3112" y="18714"/>
                    <a:pt x="3759" y="18561"/>
                    <a:pt x="3779" y="17405"/>
                  </a:cubicBezTo>
                  <a:cubicBezTo>
                    <a:pt x="3845" y="12148"/>
                    <a:pt x="3747" y="6890"/>
                    <a:pt x="4075" y="1567"/>
                  </a:cubicBezTo>
                  <a:cubicBezTo>
                    <a:pt x="4108" y="975"/>
                    <a:pt x="4404" y="55"/>
                    <a:pt x="3286" y="22"/>
                  </a:cubicBezTo>
                  <a:cubicBezTo>
                    <a:pt x="3070" y="8"/>
                    <a:pt x="2868" y="1"/>
                    <a:pt x="2681" y="1"/>
                  </a:cubicBezTo>
                  <a:close/>
                </a:path>
              </a:pathLst>
            </a:custGeom>
            <a:solidFill>
              <a:srgbClr val="184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5"/>
            <p:cNvSpPr/>
            <p:nvPr/>
          </p:nvSpPr>
          <p:spPr>
            <a:xfrm>
              <a:off x="3867500" y="3676000"/>
              <a:ext cx="725400" cy="1123700"/>
            </a:xfrm>
            <a:custGeom>
              <a:avLst/>
              <a:gdLst/>
              <a:ahLst/>
              <a:cxnLst/>
              <a:rect l="l" t="t" r="r" b="b"/>
              <a:pathLst>
                <a:path w="29016" h="44948" extrusionOk="0">
                  <a:moveTo>
                    <a:pt x="23095" y="1"/>
                  </a:moveTo>
                  <a:cubicBezTo>
                    <a:pt x="22904" y="1"/>
                    <a:pt x="22734" y="45"/>
                    <a:pt x="22608" y="202"/>
                  </a:cubicBezTo>
                  <a:cubicBezTo>
                    <a:pt x="22542" y="268"/>
                    <a:pt x="22477" y="367"/>
                    <a:pt x="22444" y="498"/>
                  </a:cubicBezTo>
                  <a:cubicBezTo>
                    <a:pt x="24185" y="1155"/>
                    <a:pt x="25072" y="2371"/>
                    <a:pt x="24810" y="3883"/>
                  </a:cubicBezTo>
                  <a:cubicBezTo>
                    <a:pt x="24481" y="5854"/>
                    <a:pt x="23199" y="7070"/>
                    <a:pt x="21359" y="7629"/>
                  </a:cubicBezTo>
                  <a:cubicBezTo>
                    <a:pt x="20882" y="7778"/>
                    <a:pt x="20441" y="7852"/>
                    <a:pt x="20037" y="7852"/>
                  </a:cubicBezTo>
                  <a:cubicBezTo>
                    <a:pt x="18577" y="7852"/>
                    <a:pt x="17612" y="6886"/>
                    <a:pt x="17252" y="5033"/>
                  </a:cubicBezTo>
                  <a:cubicBezTo>
                    <a:pt x="17186" y="5263"/>
                    <a:pt x="17120" y="5460"/>
                    <a:pt x="17087" y="5690"/>
                  </a:cubicBezTo>
                  <a:cubicBezTo>
                    <a:pt x="16693" y="7826"/>
                    <a:pt x="17909" y="9732"/>
                    <a:pt x="20242" y="10389"/>
                  </a:cubicBezTo>
                  <a:cubicBezTo>
                    <a:pt x="20964" y="10594"/>
                    <a:pt x="21658" y="10698"/>
                    <a:pt x="22326" y="10698"/>
                  </a:cubicBezTo>
                  <a:cubicBezTo>
                    <a:pt x="24546" y="10698"/>
                    <a:pt x="26477" y="9558"/>
                    <a:pt x="28194" y="7235"/>
                  </a:cubicBezTo>
                  <a:lnTo>
                    <a:pt x="28194" y="7136"/>
                  </a:lnTo>
                  <a:cubicBezTo>
                    <a:pt x="29016" y="3324"/>
                    <a:pt x="27241" y="432"/>
                    <a:pt x="23758" y="71"/>
                  </a:cubicBezTo>
                  <a:cubicBezTo>
                    <a:pt x="23535" y="54"/>
                    <a:pt x="23303" y="1"/>
                    <a:pt x="23095" y="1"/>
                  </a:cubicBezTo>
                  <a:close/>
                  <a:moveTo>
                    <a:pt x="7181" y="34351"/>
                  </a:moveTo>
                  <a:cubicBezTo>
                    <a:pt x="6866" y="34351"/>
                    <a:pt x="6544" y="34408"/>
                    <a:pt x="6211" y="34541"/>
                  </a:cubicBezTo>
                  <a:cubicBezTo>
                    <a:pt x="6046" y="34607"/>
                    <a:pt x="5915" y="34673"/>
                    <a:pt x="5751" y="34739"/>
                  </a:cubicBezTo>
                  <a:cubicBezTo>
                    <a:pt x="7558" y="35363"/>
                    <a:pt x="8445" y="36480"/>
                    <a:pt x="8281" y="38123"/>
                  </a:cubicBezTo>
                  <a:cubicBezTo>
                    <a:pt x="8117" y="39996"/>
                    <a:pt x="6342" y="41771"/>
                    <a:pt x="4239" y="42099"/>
                  </a:cubicBezTo>
                  <a:cubicBezTo>
                    <a:pt x="3975" y="42146"/>
                    <a:pt x="3728" y="42170"/>
                    <a:pt x="3496" y="42170"/>
                  </a:cubicBezTo>
                  <a:cubicBezTo>
                    <a:pt x="2258" y="42170"/>
                    <a:pt x="1458" y="41491"/>
                    <a:pt x="822" y="39996"/>
                  </a:cubicBezTo>
                  <a:cubicBezTo>
                    <a:pt x="805" y="40013"/>
                    <a:pt x="790" y="40020"/>
                    <a:pt x="774" y="40020"/>
                  </a:cubicBezTo>
                  <a:cubicBezTo>
                    <a:pt x="665" y="40020"/>
                    <a:pt x="575" y="39664"/>
                    <a:pt x="460" y="39635"/>
                  </a:cubicBezTo>
                  <a:cubicBezTo>
                    <a:pt x="455" y="39630"/>
                    <a:pt x="450" y="39627"/>
                    <a:pt x="445" y="39627"/>
                  </a:cubicBezTo>
                  <a:cubicBezTo>
                    <a:pt x="417" y="39627"/>
                    <a:pt x="385" y="39712"/>
                    <a:pt x="329" y="39963"/>
                  </a:cubicBezTo>
                  <a:cubicBezTo>
                    <a:pt x="0" y="42001"/>
                    <a:pt x="1446" y="43939"/>
                    <a:pt x="3615" y="44630"/>
                  </a:cubicBezTo>
                  <a:cubicBezTo>
                    <a:pt x="4253" y="44846"/>
                    <a:pt x="4915" y="44947"/>
                    <a:pt x="5575" y="44947"/>
                  </a:cubicBezTo>
                  <a:cubicBezTo>
                    <a:pt x="8820" y="44947"/>
                    <a:pt x="12011" y="42501"/>
                    <a:pt x="12093" y="39306"/>
                  </a:cubicBezTo>
                  <a:cubicBezTo>
                    <a:pt x="12027" y="39043"/>
                    <a:pt x="11961" y="38813"/>
                    <a:pt x="11863" y="38616"/>
                  </a:cubicBezTo>
                  <a:cubicBezTo>
                    <a:pt x="11501" y="37367"/>
                    <a:pt x="10975" y="36152"/>
                    <a:pt x="9793" y="35363"/>
                  </a:cubicBezTo>
                  <a:cubicBezTo>
                    <a:pt x="8958" y="34848"/>
                    <a:pt x="8106" y="34351"/>
                    <a:pt x="7181" y="34351"/>
                  </a:cubicBezTo>
                  <a:close/>
                </a:path>
              </a:pathLst>
            </a:custGeom>
            <a:solidFill>
              <a:srgbClr val="FDF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5"/>
            <p:cNvSpPr/>
            <p:nvPr/>
          </p:nvSpPr>
          <p:spPr>
            <a:xfrm>
              <a:off x="3769550" y="3024375"/>
              <a:ext cx="289750" cy="510550"/>
            </a:xfrm>
            <a:custGeom>
              <a:avLst/>
              <a:gdLst/>
              <a:ahLst/>
              <a:cxnLst/>
              <a:rect l="l" t="t" r="r" b="b"/>
              <a:pathLst>
                <a:path w="11590" h="20422" extrusionOk="0">
                  <a:moveTo>
                    <a:pt x="10685" y="0"/>
                  </a:moveTo>
                  <a:cubicBezTo>
                    <a:pt x="10626" y="0"/>
                    <a:pt x="10561" y="4"/>
                    <a:pt x="10490" y="12"/>
                  </a:cubicBezTo>
                  <a:cubicBezTo>
                    <a:pt x="9734" y="78"/>
                    <a:pt x="8782" y="209"/>
                    <a:pt x="8946" y="1491"/>
                  </a:cubicBezTo>
                  <a:cubicBezTo>
                    <a:pt x="9110" y="2444"/>
                    <a:pt x="8979" y="3364"/>
                    <a:pt x="8979" y="4284"/>
                  </a:cubicBezTo>
                  <a:cubicBezTo>
                    <a:pt x="8979" y="8589"/>
                    <a:pt x="9012" y="12926"/>
                    <a:pt x="8979" y="17231"/>
                  </a:cubicBezTo>
                  <a:cubicBezTo>
                    <a:pt x="8979" y="18078"/>
                    <a:pt x="9202" y="18335"/>
                    <a:pt x="9660" y="18335"/>
                  </a:cubicBezTo>
                  <a:cubicBezTo>
                    <a:pt x="9859" y="18335"/>
                    <a:pt x="10103" y="18286"/>
                    <a:pt x="10392" y="18217"/>
                  </a:cubicBezTo>
                  <a:cubicBezTo>
                    <a:pt x="11246" y="17987"/>
                    <a:pt x="11246" y="17428"/>
                    <a:pt x="11246" y="16738"/>
                  </a:cubicBezTo>
                  <a:lnTo>
                    <a:pt x="11246" y="8884"/>
                  </a:lnTo>
                  <a:cubicBezTo>
                    <a:pt x="11246" y="6387"/>
                    <a:pt x="11279" y="3857"/>
                    <a:pt x="11213" y="1359"/>
                  </a:cubicBezTo>
                  <a:cubicBezTo>
                    <a:pt x="11213" y="897"/>
                    <a:pt x="11589" y="0"/>
                    <a:pt x="10685" y="0"/>
                  </a:cubicBezTo>
                  <a:close/>
                  <a:moveTo>
                    <a:pt x="6130" y="962"/>
                  </a:moveTo>
                  <a:cubicBezTo>
                    <a:pt x="6095" y="962"/>
                    <a:pt x="6059" y="963"/>
                    <a:pt x="6021" y="965"/>
                  </a:cubicBezTo>
                  <a:cubicBezTo>
                    <a:pt x="5134" y="998"/>
                    <a:pt x="4444" y="1326"/>
                    <a:pt x="4510" y="2509"/>
                  </a:cubicBezTo>
                  <a:cubicBezTo>
                    <a:pt x="4575" y="5171"/>
                    <a:pt x="4510" y="7866"/>
                    <a:pt x="4510" y="10527"/>
                  </a:cubicBezTo>
                  <a:cubicBezTo>
                    <a:pt x="4510" y="13058"/>
                    <a:pt x="4543" y="15654"/>
                    <a:pt x="4510" y="18217"/>
                  </a:cubicBezTo>
                  <a:cubicBezTo>
                    <a:pt x="4485" y="19030"/>
                    <a:pt x="4645" y="19381"/>
                    <a:pt x="5198" y="19381"/>
                  </a:cubicBezTo>
                  <a:cubicBezTo>
                    <a:pt x="5383" y="19381"/>
                    <a:pt x="5611" y="19342"/>
                    <a:pt x="5890" y="19268"/>
                  </a:cubicBezTo>
                  <a:cubicBezTo>
                    <a:pt x="6941" y="19038"/>
                    <a:pt x="6777" y="18381"/>
                    <a:pt x="6777" y="17724"/>
                  </a:cubicBezTo>
                  <a:lnTo>
                    <a:pt x="6777" y="2477"/>
                  </a:lnTo>
                  <a:cubicBezTo>
                    <a:pt x="6777" y="1904"/>
                    <a:pt x="7177" y="962"/>
                    <a:pt x="6130" y="962"/>
                  </a:cubicBezTo>
                  <a:close/>
                  <a:moveTo>
                    <a:pt x="1923" y="1756"/>
                  </a:moveTo>
                  <a:cubicBezTo>
                    <a:pt x="1728" y="1756"/>
                    <a:pt x="1495" y="1796"/>
                    <a:pt x="1224" y="1852"/>
                  </a:cubicBezTo>
                  <a:cubicBezTo>
                    <a:pt x="238" y="2115"/>
                    <a:pt x="369" y="2772"/>
                    <a:pt x="369" y="3462"/>
                  </a:cubicBezTo>
                  <a:cubicBezTo>
                    <a:pt x="369" y="8654"/>
                    <a:pt x="369" y="13813"/>
                    <a:pt x="402" y="19005"/>
                  </a:cubicBezTo>
                  <a:cubicBezTo>
                    <a:pt x="370" y="19514"/>
                    <a:pt x="1" y="20422"/>
                    <a:pt x="957" y="20422"/>
                  </a:cubicBezTo>
                  <a:cubicBezTo>
                    <a:pt x="989" y="20422"/>
                    <a:pt x="1024" y="20420"/>
                    <a:pt x="1059" y="20418"/>
                  </a:cubicBezTo>
                  <a:cubicBezTo>
                    <a:pt x="1914" y="20385"/>
                    <a:pt x="2670" y="20155"/>
                    <a:pt x="2604" y="18907"/>
                  </a:cubicBezTo>
                  <a:cubicBezTo>
                    <a:pt x="2538" y="16245"/>
                    <a:pt x="2571" y="13583"/>
                    <a:pt x="2571" y="10889"/>
                  </a:cubicBezTo>
                  <a:cubicBezTo>
                    <a:pt x="2571" y="8227"/>
                    <a:pt x="2538" y="5565"/>
                    <a:pt x="2604" y="2904"/>
                  </a:cubicBezTo>
                  <a:cubicBezTo>
                    <a:pt x="2651" y="2010"/>
                    <a:pt x="2412" y="1756"/>
                    <a:pt x="1923" y="1756"/>
                  </a:cubicBezTo>
                  <a:close/>
                </a:path>
              </a:pathLst>
            </a:custGeom>
            <a:solidFill>
              <a:srgbClr val="009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5"/>
            <p:cNvSpPr/>
            <p:nvPr/>
          </p:nvSpPr>
          <p:spPr>
            <a:xfrm>
              <a:off x="3662950" y="3090850"/>
              <a:ext cx="67375" cy="474600"/>
            </a:xfrm>
            <a:custGeom>
              <a:avLst/>
              <a:gdLst/>
              <a:ahLst/>
              <a:cxnLst/>
              <a:rect l="l" t="t" r="r" b="b"/>
              <a:pathLst>
                <a:path w="2695" h="18984" extrusionOk="0">
                  <a:moveTo>
                    <a:pt x="2079" y="0"/>
                  </a:moveTo>
                  <a:cubicBezTo>
                    <a:pt x="1941" y="0"/>
                    <a:pt x="1775" y="27"/>
                    <a:pt x="1577" y="80"/>
                  </a:cubicBezTo>
                  <a:cubicBezTo>
                    <a:pt x="526" y="278"/>
                    <a:pt x="0" y="639"/>
                    <a:pt x="66" y="1822"/>
                  </a:cubicBezTo>
                  <a:cubicBezTo>
                    <a:pt x="197" y="4385"/>
                    <a:pt x="131" y="7014"/>
                    <a:pt x="131" y="9643"/>
                  </a:cubicBezTo>
                  <a:cubicBezTo>
                    <a:pt x="164" y="12272"/>
                    <a:pt x="164" y="14835"/>
                    <a:pt x="164" y="17496"/>
                  </a:cubicBezTo>
                  <a:cubicBezTo>
                    <a:pt x="164" y="18523"/>
                    <a:pt x="368" y="18984"/>
                    <a:pt x="919" y="18984"/>
                  </a:cubicBezTo>
                  <a:cubicBezTo>
                    <a:pt x="1197" y="18984"/>
                    <a:pt x="1564" y="18867"/>
                    <a:pt x="2037" y="18647"/>
                  </a:cubicBezTo>
                  <a:cubicBezTo>
                    <a:pt x="2629" y="18351"/>
                    <a:pt x="2695" y="17858"/>
                    <a:pt x="2629" y="17332"/>
                  </a:cubicBezTo>
                  <a:cubicBezTo>
                    <a:pt x="2563" y="16248"/>
                    <a:pt x="2399" y="15196"/>
                    <a:pt x="2399" y="14145"/>
                  </a:cubicBezTo>
                  <a:cubicBezTo>
                    <a:pt x="2465" y="9709"/>
                    <a:pt x="2103" y="5272"/>
                    <a:pt x="2596" y="902"/>
                  </a:cubicBezTo>
                  <a:cubicBezTo>
                    <a:pt x="2672" y="296"/>
                    <a:pt x="2534" y="0"/>
                    <a:pt x="2079" y="0"/>
                  </a:cubicBezTo>
                  <a:close/>
                </a:path>
              </a:pathLst>
            </a:custGeom>
            <a:solidFill>
              <a:srgbClr val="018C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5"/>
            <p:cNvSpPr/>
            <p:nvPr/>
          </p:nvSpPr>
          <p:spPr>
            <a:xfrm>
              <a:off x="4157700" y="2934225"/>
              <a:ext cx="398100" cy="507050"/>
            </a:xfrm>
            <a:custGeom>
              <a:avLst/>
              <a:gdLst/>
              <a:ahLst/>
              <a:cxnLst/>
              <a:rect l="l" t="t" r="r" b="b"/>
              <a:pathLst>
                <a:path w="15924" h="20282" extrusionOk="0">
                  <a:moveTo>
                    <a:pt x="15247" y="1"/>
                  </a:moveTo>
                  <a:cubicBezTo>
                    <a:pt x="15223" y="1"/>
                    <a:pt x="15198" y="2"/>
                    <a:pt x="15173" y="3"/>
                  </a:cubicBezTo>
                  <a:cubicBezTo>
                    <a:pt x="13957" y="69"/>
                    <a:pt x="13300" y="299"/>
                    <a:pt x="13333" y="1482"/>
                  </a:cubicBezTo>
                  <a:cubicBezTo>
                    <a:pt x="13366" y="6477"/>
                    <a:pt x="13366" y="11505"/>
                    <a:pt x="13366" y="16532"/>
                  </a:cubicBezTo>
                  <a:cubicBezTo>
                    <a:pt x="13397" y="17032"/>
                    <a:pt x="13310" y="17621"/>
                    <a:pt x="14007" y="17621"/>
                  </a:cubicBezTo>
                  <a:cubicBezTo>
                    <a:pt x="14043" y="17621"/>
                    <a:pt x="14081" y="17620"/>
                    <a:pt x="14122" y="17617"/>
                  </a:cubicBezTo>
                  <a:cubicBezTo>
                    <a:pt x="14812" y="17584"/>
                    <a:pt x="15535" y="17551"/>
                    <a:pt x="15600" y="16565"/>
                  </a:cubicBezTo>
                  <a:cubicBezTo>
                    <a:pt x="15633" y="16171"/>
                    <a:pt x="15600" y="15809"/>
                    <a:pt x="15600" y="15448"/>
                  </a:cubicBezTo>
                  <a:cubicBezTo>
                    <a:pt x="15699" y="10584"/>
                    <a:pt x="15337" y="5754"/>
                    <a:pt x="15830" y="956"/>
                  </a:cubicBezTo>
                  <a:cubicBezTo>
                    <a:pt x="15924" y="273"/>
                    <a:pt x="15664" y="1"/>
                    <a:pt x="15247" y="1"/>
                  </a:cubicBezTo>
                  <a:close/>
                  <a:moveTo>
                    <a:pt x="6183" y="1657"/>
                  </a:moveTo>
                  <a:cubicBezTo>
                    <a:pt x="5950" y="1657"/>
                    <a:pt x="5677" y="1723"/>
                    <a:pt x="5381" y="1811"/>
                  </a:cubicBezTo>
                  <a:cubicBezTo>
                    <a:pt x="4559" y="2074"/>
                    <a:pt x="4625" y="2764"/>
                    <a:pt x="4625" y="3388"/>
                  </a:cubicBezTo>
                  <a:cubicBezTo>
                    <a:pt x="4625" y="8317"/>
                    <a:pt x="4625" y="13180"/>
                    <a:pt x="4658" y="18109"/>
                  </a:cubicBezTo>
                  <a:cubicBezTo>
                    <a:pt x="4752" y="18548"/>
                    <a:pt x="4339" y="19464"/>
                    <a:pt x="5266" y="19464"/>
                  </a:cubicBezTo>
                  <a:cubicBezTo>
                    <a:pt x="5312" y="19464"/>
                    <a:pt x="5361" y="19461"/>
                    <a:pt x="5414" y="19457"/>
                  </a:cubicBezTo>
                  <a:cubicBezTo>
                    <a:pt x="6202" y="19391"/>
                    <a:pt x="7057" y="19325"/>
                    <a:pt x="6958" y="17978"/>
                  </a:cubicBezTo>
                  <a:cubicBezTo>
                    <a:pt x="6860" y="15481"/>
                    <a:pt x="6925" y="12983"/>
                    <a:pt x="6925" y="10486"/>
                  </a:cubicBezTo>
                  <a:cubicBezTo>
                    <a:pt x="6925" y="7923"/>
                    <a:pt x="6892" y="5327"/>
                    <a:pt x="6925" y="2797"/>
                  </a:cubicBezTo>
                  <a:cubicBezTo>
                    <a:pt x="6947" y="1920"/>
                    <a:pt x="6648" y="1657"/>
                    <a:pt x="6183" y="1657"/>
                  </a:cubicBezTo>
                  <a:close/>
                  <a:moveTo>
                    <a:pt x="2081" y="2432"/>
                  </a:moveTo>
                  <a:cubicBezTo>
                    <a:pt x="1924" y="2432"/>
                    <a:pt x="1734" y="2456"/>
                    <a:pt x="1503" y="2501"/>
                  </a:cubicBezTo>
                  <a:cubicBezTo>
                    <a:pt x="485" y="2698"/>
                    <a:pt x="452" y="3289"/>
                    <a:pt x="452" y="4078"/>
                  </a:cubicBezTo>
                  <a:cubicBezTo>
                    <a:pt x="485" y="9040"/>
                    <a:pt x="452" y="14002"/>
                    <a:pt x="518" y="18997"/>
                  </a:cubicBezTo>
                  <a:cubicBezTo>
                    <a:pt x="613" y="19347"/>
                    <a:pt x="0" y="20281"/>
                    <a:pt x="1093" y="20281"/>
                  </a:cubicBezTo>
                  <a:cubicBezTo>
                    <a:pt x="1130" y="20281"/>
                    <a:pt x="1168" y="20280"/>
                    <a:pt x="1208" y="20278"/>
                  </a:cubicBezTo>
                  <a:cubicBezTo>
                    <a:pt x="2193" y="20245"/>
                    <a:pt x="2818" y="20015"/>
                    <a:pt x="2785" y="18800"/>
                  </a:cubicBezTo>
                  <a:cubicBezTo>
                    <a:pt x="2686" y="16269"/>
                    <a:pt x="2752" y="13673"/>
                    <a:pt x="2752" y="11143"/>
                  </a:cubicBezTo>
                  <a:lnTo>
                    <a:pt x="2752" y="3454"/>
                  </a:lnTo>
                  <a:cubicBezTo>
                    <a:pt x="2752" y="2717"/>
                    <a:pt x="2614" y="2432"/>
                    <a:pt x="2081" y="2432"/>
                  </a:cubicBezTo>
                  <a:close/>
                </a:path>
              </a:pathLst>
            </a:custGeom>
            <a:solidFill>
              <a:srgbClr val="009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5"/>
            <p:cNvSpPr/>
            <p:nvPr/>
          </p:nvSpPr>
          <p:spPr>
            <a:xfrm>
              <a:off x="4380100" y="2953675"/>
              <a:ext cx="68200" cy="446450"/>
            </a:xfrm>
            <a:custGeom>
              <a:avLst/>
              <a:gdLst/>
              <a:ahLst/>
              <a:cxnLst/>
              <a:rect l="l" t="t" r="r" b="b"/>
              <a:pathLst>
                <a:path w="2728" h="17858" extrusionOk="0">
                  <a:moveTo>
                    <a:pt x="2203" y="1"/>
                  </a:moveTo>
                  <a:cubicBezTo>
                    <a:pt x="2130" y="1"/>
                    <a:pt x="2043" y="15"/>
                    <a:pt x="1940" y="47"/>
                  </a:cubicBezTo>
                  <a:cubicBezTo>
                    <a:pt x="1792" y="84"/>
                    <a:pt x="1614" y="88"/>
                    <a:pt x="1428" y="88"/>
                  </a:cubicBezTo>
                  <a:cubicBezTo>
                    <a:pt x="1381" y="88"/>
                    <a:pt x="1333" y="87"/>
                    <a:pt x="1285" y="87"/>
                  </a:cubicBezTo>
                  <a:cubicBezTo>
                    <a:pt x="678" y="87"/>
                    <a:pt x="34" y="125"/>
                    <a:pt x="34" y="1164"/>
                  </a:cubicBezTo>
                  <a:cubicBezTo>
                    <a:pt x="34" y="6422"/>
                    <a:pt x="1" y="11712"/>
                    <a:pt x="297" y="16970"/>
                  </a:cubicBezTo>
                  <a:cubicBezTo>
                    <a:pt x="297" y="17439"/>
                    <a:pt x="435" y="17838"/>
                    <a:pt x="849" y="17838"/>
                  </a:cubicBezTo>
                  <a:cubicBezTo>
                    <a:pt x="928" y="17838"/>
                    <a:pt x="1018" y="17823"/>
                    <a:pt x="1118" y="17792"/>
                  </a:cubicBezTo>
                  <a:cubicBezTo>
                    <a:pt x="1611" y="17627"/>
                    <a:pt x="2433" y="17857"/>
                    <a:pt x="2400" y="16773"/>
                  </a:cubicBezTo>
                  <a:cubicBezTo>
                    <a:pt x="2137" y="12304"/>
                    <a:pt x="2235" y="7802"/>
                    <a:pt x="2564" y="3366"/>
                  </a:cubicBezTo>
                  <a:cubicBezTo>
                    <a:pt x="2564" y="2643"/>
                    <a:pt x="2597" y="1887"/>
                    <a:pt x="2564" y="1164"/>
                  </a:cubicBezTo>
                  <a:cubicBezTo>
                    <a:pt x="2506" y="760"/>
                    <a:pt x="2728" y="1"/>
                    <a:pt x="2203" y="1"/>
                  </a:cubicBezTo>
                  <a:close/>
                </a:path>
              </a:pathLst>
            </a:custGeom>
            <a:solidFill>
              <a:srgbClr val="0090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5"/>
            <p:cNvSpPr/>
            <p:nvPr/>
          </p:nvSpPr>
          <p:spPr>
            <a:xfrm>
              <a:off x="4161675" y="2379775"/>
              <a:ext cx="404500" cy="498025"/>
            </a:xfrm>
            <a:custGeom>
              <a:avLst/>
              <a:gdLst/>
              <a:ahLst/>
              <a:cxnLst/>
              <a:rect l="l" t="t" r="r" b="b"/>
              <a:pathLst>
                <a:path w="16180" h="19921" extrusionOk="0">
                  <a:moveTo>
                    <a:pt x="15174" y="33"/>
                  </a:moveTo>
                  <a:cubicBezTo>
                    <a:pt x="15154" y="33"/>
                    <a:pt x="15134" y="33"/>
                    <a:pt x="15113" y="34"/>
                  </a:cubicBezTo>
                  <a:cubicBezTo>
                    <a:pt x="14258" y="99"/>
                    <a:pt x="13470" y="1"/>
                    <a:pt x="13470" y="1348"/>
                  </a:cubicBezTo>
                  <a:cubicBezTo>
                    <a:pt x="13503" y="6376"/>
                    <a:pt x="13535" y="11370"/>
                    <a:pt x="13174" y="16398"/>
                  </a:cubicBezTo>
                  <a:cubicBezTo>
                    <a:pt x="13174" y="17197"/>
                    <a:pt x="13267" y="17747"/>
                    <a:pt x="14268" y="17747"/>
                  </a:cubicBezTo>
                  <a:cubicBezTo>
                    <a:pt x="14297" y="17747"/>
                    <a:pt x="14327" y="17746"/>
                    <a:pt x="14357" y="17745"/>
                  </a:cubicBezTo>
                  <a:cubicBezTo>
                    <a:pt x="15441" y="17712"/>
                    <a:pt x="15869" y="17252"/>
                    <a:pt x="15737" y="16267"/>
                  </a:cubicBezTo>
                  <a:cubicBezTo>
                    <a:pt x="15080" y="12652"/>
                    <a:pt x="16066" y="9037"/>
                    <a:pt x="15770" y="5423"/>
                  </a:cubicBezTo>
                  <a:cubicBezTo>
                    <a:pt x="15770" y="4043"/>
                    <a:pt x="15803" y="2630"/>
                    <a:pt x="15737" y="1282"/>
                  </a:cubicBezTo>
                  <a:cubicBezTo>
                    <a:pt x="15737" y="831"/>
                    <a:pt x="16179" y="33"/>
                    <a:pt x="15174" y="33"/>
                  </a:cubicBezTo>
                  <a:close/>
                  <a:moveTo>
                    <a:pt x="10548" y="782"/>
                  </a:moveTo>
                  <a:cubicBezTo>
                    <a:pt x="10496" y="782"/>
                    <a:pt x="10440" y="784"/>
                    <a:pt x="10381" y="789"/>
                  </a:cubicBezTo>
                  <a:cubicBezTo>
                    <a:pt x="9395" y="855"/>
                    <a:pt x="9034" y="1315"/>
                    <a:pt x="9034" y="2334"/>
                  </a:cubicBezTo>
                  <a:cubicBezTo>
                    <a:pt x="9067" y="4634"/>
                    <a:pt x="9067" y="6934"/>
                    <a:pt x="9034" y="9234"/>
                  </a:cubicBezTo>
                  <a:lnTo>
                    <a:pt x="8902" y="16759"/>
                  </a:lnTo>
                  <a:cubicBezTo>
                    <a:pt x="8869" y="17384"/>
                    <a:pt x="8278" y="18238"/>
                    <a:pt x="9592" y="18370"/>
                  </a:cubicBezTo>
                  <a:cubicBezTo>
                    <a:pt x="9701" y="18377"/>
                    <a:pt x="9806" y="18381"/>
                    <a:pt x="9907" y="18381"/>
                  </a:cubicBezTo>
                  <a:cubicBezTo>
                    <a:pt x="10756" y="18381"/>
                    <a:pt x="11327" y="18098"/>
                    <a:pt x="11268" y="16924"/>
                  </a:cubicBezTo>
                  <a:cubicBezTo>
                    <a:pt x="11202" y="14459"/>
                    <a:pt x="11235" y="11995"/>
                    <a:pt x="11235" y="9563"/>
                  </a:cubicBezTo>
                  <a:lnTo>
                    <a:pt x="11268" y="9563"/>
                  </a:lnTo>
                  <a:lnTo>
                    <a:pt x="11268" y="2202"/>
                  </a:lnTo>
                  <a:cubicBezTo>
                    <a:pt x="11268" y="1641"/>
                    <a:pt x="11535" y="782"/>
                    <a:pt x="10548" y="782"/>
                  </a:cubicBezTo>
                  <a:close/>
                  <a:moveTo>
                    <a:pt x="2422" y="2025"/>
                  </a:moveTo>
                  <a:cubicBezTo>
                    <a:pt x="2385" y="2025"/>
                    <a:pt x="2343" y="2029"/>
                    <a:pt x="2297" y="2038"/>
                  </a:cubicBezTo>
                  <a:cubicBezTo>
                    <a:pt x="1377" y="2202"/>
                    <a:pt x="326" y="2104"/>
                    <a:pt x="359" y="3681"/>
                  </a:cubicBezTo>
                  <a:cubicBezTo>
                    <a:pt x="457" y="8577"/>
                    <a:pt x="359" y="13506"/>
                    <a:pt x="391" y="18435"/>
                  </a:cubicBezTo>
                  <a:cubicBezTo>
                    <a:pt x="360" y="18999"/>
                    <a:pt x="1" y="19921"/>
                    <a:pt x="1019" y="19921"/>
                  </a:cubicBezTo>
                  <a:cubicBezTo>
                    <a:pt x="1069" y="19921"/>
                    <a:pt x="1123" y="19919"/>
                    <a:pt x="1180" y="19914"/>
                  </a:cubicBezTo>
                  <a:cubicBezTo>
                    <a:pt x="2067" y="19881"/>
                    <a:pt x="2692" y="19520"/>
                    <a:pt x="2659" y="18337"/>
                  </a:cubicBezTo>
                  <a:cubicBezTo>
                    <a:pt x="2593" y="15807"/>
                    <a:pt x="2626" y="13309"/>
                    <a:pt x="2626" y="10812"/>
                  </a:cubicBezTo>
                  <a:lnTo>
                    <a:pt x="2757" y="10812"/>
                  </a:lnTo>
                  <a:lnTo>
                    <a:pt x="2757" y="2794"/>
                  </a:lnTo>
                  <a:cubicBezTo>
                    <a:pt x="2757" y="2436"/>
                    <a:pt x="2784" y="2025"/>
                    <a:pt x="2422" y="2025"/>
                  </a:cubicBezTo>
                  <a:close/>
                </a:path>
              </a:pathLst>
            </a:custGeom>
            <a:solidFill>
              <a:srgbClr val="0090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5"/>
            <p:cNvSpPr/>
            <p:nvPr/>
          </p:nvSpPr>
          <p:spPr>
            <a:xfrm>
              <a:off x="4266600" y="2414800"/>
              <a:ext cx="79675" cy="444775"/>
            </a:xfrm>
            <a:custGeom>
              <a:avLst/>
              <a:gdLst/>
              <a:ahLst/>
              <a:cxnLst/>
              <a:rect l="l" t="t" r="r" b="b"/>
              <a:pathLst>
                <a:path w="3187" h="17791" extrusionOk="0">
                  <a:moveTo>
                    <a:pt x="2305" y="0"/>
                  </a:moveTo>
                  <a:cubicBezTo>
                    <a:pt x="2245" y="0"/>
                    <a:pt x="2180" y="4"/>
                    <a:pt x="2109" y="13"/>
                  </a:cubicBezTo>
                  <a:cubicBezTo>
                    <a:pt x="1321" y="78"/>
                    <a:pt x="663" y="243"/>
                    <a:pt x="598" y="1393"/>
                  </a:cubicBezTo>
                  <a:cubicBezTo>
                    <a:pt x="368" y="4285"/>
                    <a:pt x="433" y="7143"/>
                    <a:pt x="368" y="10035"/>
                  </a:cubicBezTo>
                  <a:cubicBezTo>
                    <a:pt x="368" y="12171"/>
                    <a:pt x="302" y="14307"/>
                    <a:pt x="401" y="16443"/>
                  </a:cubicBezTo>
                  <a:cubicBezTo>
                    <a:pt x="401" y="16902"/>
                    <a:pt x="1" y="17705"/>
                    <a:pt x="772" y="17705"/>
                  </a:cubicBezTo>
                  <a:cubicBezTo>
                    <a:pt x="828" y="17705"/>
                    <a:pt x="890" y="17700"/>
                    <a:pt x="959" y="17692"/>
                  </a:cubicBezTo>
                  <a:cubicBezTo>
                    <a:pt x="1715" y="17626"/>
                    <a:pt x="2701" y="17790"/>
                    <a:pt x="2668" y="16377"/>
                  </a:cubicBezTo>
                  <a:cubicBezTo>
                    <a:pt x="2438" y="11382"/>
                    <a:pt x="2734" y="6355"/>
                    <a:pt x="2898" y="1360"/>
                  </a:cubicBezTo>
                  <a:cubicBezTo>
                    <a:pt x="2898" y="868"/>
                    <a:pt x="3186" y="0"/>
                    <a:pt x="2305" y="0"/>
                  </a:cubicBezTo>
                  <a:close/>
                </a:path>
              </a:pathLst>
            </a:custGeom>
            <a:solidFill>
              <a:srgbClr val="008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66"/>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6"/>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Facebook Tupperware</a:t>
            </a:r>
            <a:endParaRPr sz="3500" b="1"/>
          </a:p>
        </p:txBody>
      </p:sp>
      <p:sp>
        <p:nvSpPr>
          <p:cNvPr id="575" name="Google Shape;575;p66"/>
          <p:cNvSpPr/>
          <p:nvPr/>
        </p:nvSpPr>
        <p:spPr>
          <a:xfrm>
            <a:off x="3680689" y="1375274"/>
            <a:ext cx="1782622" cy="2995977"/>
          </a:xfrm>
          <a:custGeom>
            <a:avLst/>
            <a:gdLst/>
            <a:ahLst/>
            <a:cxnLst/>
            <a:rect l="l" t="t" r="r" b="b"/>
            <a:pathLst>
              <a:path w="117626" h="197689" extrusionOk="0">
                <a:moveTo>
                  <a:pt x="80559" y="0"/>
                </a:moveTo>
                <a:cubicBezTo>
                  <a:pt x="49423" y="0"/>
                  <a:pt x="37067" y="18780"/>
                  <a:pt x="37067" y="49422"/>
                </a:cubicBezTo>
                <a:lnTo>
                  <a:pt x="37067" y="74133"/>
                </a:lnTo>
                <a:lnTo>
                  <a:pt x="1" y="74133"/>
                </a:lnTo>
                <a:lnTo>
                  <a:pt x="1" y="111200"/>
                </a:lnTo>
                <a:lnTo>
                  <a:pt x="37067" y="111200"/>
                </a:lnTo>
                <a:lnTo>
                  <a:pt x="37067" y="197689"/>
                </a:lnTo>
                <a:lnTo>
                  <a:pt x="74134" y="197689"/>
                </a:lnTo>
                <a:lnTo>
                  <a:pt x="74134" y="111200"/>
                </a:lnTo>
                <a:lnTo>
                  <a:pt x="111201" y="111200"/>
                </a:lnTo>
                <a:lnTo>
                  <a:pt x="117625" y="74133"/>
                </a:lnTo>
                <a:lnTo>
                  <a:pt x="74134" y="74133"/>
                </a:lnTo>
                <a:lnTo>
                  <a:pt x="74134" y="55847"/>
                </a:lnTo>
                <a:cubicBezTo>
                  <a:pt x="74134" y="43492"/>
                  <a:pt x="80559" y="37067"/>
                  <a:pt x="92914" y="37067"/>
                </a:cubicBezTo>
                <a:lnTo>
                  <a:pt x="111201" y="37067"/>
                </a:lnTo>
                <a:lnTo>
                  <a:pt x="111201" y="0"/>
                </a:lnTo>
                <a:close/>
              </a:path>
            </a:pathLst>
          </a:custGeom>
          <a:solidFill>
            <a:srgbClr val="3B59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7"/>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7"/>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Google Borg &amp; Omega</a:t>
            </a:r>
            <a:endParaRPr sz="3500" b="1"/>
          </a:p>
        </p:txBody>
      </p:sp>
      <p:grpSp>
        <p:nvGrpSpPr>
          <p:cNvPr id="582" name="Google Shape;582;p67"/>
          <p:cNvGrpSpPr/>
          <p:nvPr/>
        </p:nvGrpSpPr>
        <p:grpSpPr>
          <a:xfrm>
            <a:off x="436299" y="1511094"/>
            <a:ext cx="8271403" cy="2721933"/>
            <a:chOff x="248625" y="1630825"/>
            <a:chExt cx="7078650" cy="2329425"/>
          </a:xfrm>
        </p:grpSpPr>
        <p:sp>
          <p:nvSpPr>
            <p:cNvPr id="583" name="Google Shape;583;p67"/>
            <p:cNvSpPr/>
            <p:nvPr/>
          </p:nvSpPr>
          <p:spPr>
            <a:xfrm>
              <a:off x="2109650" y="2275650"/>
              <a:ext cx="1167900" cy="1163700"/>
            </a:xfrm>
            <a:custGeom>
              <a:avLst/>
              <a:gdLst/>
              <a:ahLst/>
              <a:cxnLst/>
              <a:rect l="l" t="t" r="r" b="b"/>
              <a:pathLst>
                <a:path w="46716" h="46548" extrusionOk="0">
                  <a:moveTo>
                    <a:pt x="23358" y="9159"/>
                  </a:moveTo>
                  <a:cubicBezTo>
                    <a:pt x="30415" y="9159"/>
                    <a:pt x="36465" y="14872"/>
                    <a:pt x="36465" y="23274"/>
                  </a:cubicBezTo>
                  <a:cubicBezTo>
                    <a:pt x="36465" y="31508"/>
                    <a:pt x="30415" y="37389"/>
                    <a:pt x="23358" y="37389"/>
                  </a:cubicBezTo>
                  <a:cubicBezTo>
                    <a:pt x="16300" y="37389"/>
                    <a:pt x="10167" y="31592"/>
                    <a:pt x="10167" y="23274"/>
                  </a:cubicBezTo>
                  <a:cubicBezTo>
                    <a:pt x="10167" y="14872"/>
                    <a:pt x="16300" y="9159"/>
                    <a:pt x="23358" y="9159"/>
                  </a:cubicBezTo>
                  <a:close/>
                  <a:moveTo>
                    <a:pt x="23358" y="1"/>
                  </a:moveTo>
                  <a:cubicBezTo>
                    <a:pt x="10419" y="1"/>
                    <a:pt x="0" y="9747"/>
                    <a:pt x="0" y="23274"/>
                  </a:cubicBezTo>
                  <a:cubicBezTo>
                    <a:pt x="0" y="36633"/>
                    <a:pt x="10419" y="46547"/>
                    <a:pt x="23358" y="46547"/>
                  </a:cubicBezTo>
                  <a:cubicBezTo>
                    <a:pt x="36213" y="46547"/>
                    <a:pt x="46715" y="36633"/>
                    <a:pt x="46715" y="23274"/>
                  </a:cubicBezTo>
                  <a:cubicBezTo>
                    <a:pt x="46715" y="9747"/>
                    <a:pt x="36213" y="1"/>
                    <a:pt x="23358"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7"/>
            <p:cNvSpPr/>
            <p:nvPr/>
          </p:nvSpPr>
          <p:spPr>
            <a:xfrm>
              <a:off x="3369925" y="2275650"/>
              <a:ext cx="1167900" cy="1163700"/>
            </a:xfrm>
            <a:custGeom>
              <a:avLst/>
              <a:gdLst/>
              <a:ahLst/>
              <a:cxnLst/>
              <a:rect l="l" t="t" r="r" b="b"/>
              <a:pathLst>
                <a:path w="46716" h="46548" extrusionOk="0">
                  <a:moveTo>
                    <a:pt x="23358" y="9159"/>
                  </a:moveTo>
                  <a:cubicBezTo>
                    <a:pt x="30416" y="9159"/>
                    <a:pt x="36465" y="14872"/>
                    <a:pt x="36465" y="23274"/>
                  </a:cubicBezTo>
                  <a:cubicBezTo>
                    <a:pt x="36465" y="31508"/>
                    <a:pt x="30416" y="37389"/>
                    <a:pt x="23358" y="37389"/>
                  </a:cubicBezTo>
                  <a:cubicBezTo>
                    <a:pt x="16301" y="37389"/>
                    <a:pt x="10167" y="31592"/>
                    <a:pt x="10167" y="23274"/>
                  </a:cubicBezTo>
                  <a:cubicBezTo>
                    <a:pt x="10167" y="14872"/>
                    <a:pt x="16301" y="9159"/>
                    <a:pt x="23358" y="9159"/>
                  </a:cubicBezTo>
                  <a:close/>
                  <a:moveTo>
                    <a:pt x="23358" y="1"/>
                  </a:moveTo>
                  <a:cubicBezTo>
                    <a:pt x="10503" y="1"/>
                    <a:pt x="1" y="9747"/>
                    <a:pt x="1" y="23274"/>
                  </a:cubicBezTo>
                  <a:cubicBezTo>
                    <a:pt x="1" y="36633"/>
                    <a:pt x="10503" y="46547"/>
                    <a:pt x="23358" y="46547"/>
                  </a:cubicBezTo>
                  <a:cubicBezTo>
                    <a:pt x="36213" y="46547"/>
                    <a:pt x="46716" y="36633"/>
                    <a:pt x="46716" y="23274"/>
                  </a:cubicBezTo>
                  <a:cubicBezTo>
                    <a:pt x="46716" y="9747"/>
                    <a:pt x="36213" y="1"/>
                    <a:pt x="23358" y="1"/>
                  </a:cubicBezTo>
                  <a:close/>
                </a:path>
              </a:pathLst>
            </a:custGeom>
            <a:solidFill>
              <a:srgbClr val="FBBC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7"/>
            <p:cNvSpPr/>
            <p:nvPr/>
          </p:nvSpPr>
          <p:spPr>
            <a:xfrm>
              <a:off x="4628125" y="2275650"/>
              <a:ext cx="1117475" cy="1684600"/>
            </a:xfrm>
            <a:custGeom>
              <a:avLst/>
              <a:gdLst/>
              <a:ahLst/>
              <a:cxnLst/>
              <a:rect l="l" t="t" r="r" b="b"/>
              <a:pathLst>
                <a:path w="44699" h="67384" extrusionOk="0">
                  <a:moveTo>
                    <a:pt x="23274" y="9159"/>
                  </a:moveTo>
                  <a:cubicBezTo>
                    <a:pt x="30248" y="9159"/>
                    <a:pt x="35709" y="15124"/>
                    <a:pt x="35709" y="23358"/>
                  </a:cubicBezTo>
                  <a:cubicBezTo>
                    <a:pt x="35709" y="31424"/>
                    <a:pt x="30248" y="37389"/>
                    <a:pt x="23274" y="37389"/>
                  </a:cubicBezTo>
                  <a:cubicBezTo>
                    <a:pt x="16216" y="37389"/>
                    <a:pt x="10335" y="31424"/>
                    <a:pt x="10335" y="23358"/>
                  </a:cubicBezTo>
                  <a:cubicBezTo>
                    <a:pt x="10335" y="15124"/>
                    <a:pt x="16216" y="9159"/>
                    <a:pt x="23274" y="9159"/>
                  </a:cubicBezTo>
                  <a:close/>
                  <a:moveTo>
                    <a:pt x="22350" y="1"/>
                  </a:moveTo>
                  <a:cubicBezTo>
                    <a:pt x="10671" y="1"/>
                    <a:pt x="1" y="10167"/>
                    <a:pt x="1" y="23358"/>
                  </a:cubicBezTo>
                  <a:cubicBezTo>
                    <a:pt x="1" y="36381"/>
                    <a:pt x="10671" y="46547"/>
                    <a:pt x="22350" y="46547"/>
                  </a:cubicBezTo>
                  <a:cubicBezTo>
                    <a:pt x="27895" y="46547"/>
                    <a:pt x="32348" y="44111"/>
                    <a:pt x="34617" y="41254"/>
                  </a:cubicBezTo>
                  <a:lnTo>
                    <a:pt x="34953" y="41254"/>
                  </a:lnTo>
                  <a:lnTo>
                    <a:pt x="34953" y="44615"/>
                  </a:lnTo>
                  <a:cubicBezTo>
                    <a:pt x="34953" y="53521"/>
                    <a:pt x="30248" y="58226"/>
                    <a:pt x="22518" y="58226"/>
                  </a:cubicBezTo>
                  <a:cubicBezTo>
                    <a:pt x="16300" y="58226"/>
                    <a:pt x="12435" y="53773"/>
                    <a:pt x="10839" y="49992"/>
                  </a:cubicBezTo>
                  <a:lnTo>
                    <a:pt x="1933" y="53689"/>
                  </a:lnTo>
                  <a:cubicBezTo>
                    <a:pt x="4454" y="59906"/>
                    <a:pt x="11259" y="67384"/>
                    <a:pt x="22518" y="67384"/>
                  </a:cubicBezTo>
                  <a:cubicBezTo>
                    <a:pt x="34533" y="67384"/>
                    <a:pt x="44699" y="60410"/>
                    <a:pt x="44699" y="43186"/>
                  </a:cubicBezTo>
                  <a:lnTo>
                    <a:pt x="44699" y="1345"/>
                  </a:lnTo>
                  <a:lnTo>
                    <a:pt x="34953" y="1345"/>
                  </a:lnTo>
                  <a:lnTo>
                    <a:pt x="34953" y="5210"/>
                  </a:lnTo>
                  <a:lnTo>
                    <a:pt x="34617" y="5210"/>
                  </a:lnTo>
                  <a:cubicBezTo>
                    <a:pt x="32348" y="2437"/>
                    <a:pt x="27895" y="1"/>
                    <a:pt x="22350" y="1"/>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7"/>
            <p:cNvSpPr/>
            <p:nvPr/>
          </p:nvSpPr>
          <p:spPr>
            <a:xfrm>
              <a:off x="5896825" y="1698025"/>
              <a:ext cx="249975" cy="1705600"/>
            </a:xfrm>
            <a:custGeom>
              <a:avLst/>
              <a:gdLst/>
              <a:ahLst/>
              <a:cxnLst/>
              <a:rect l="l" t="t" r="r" b="b"/>
              <a:pathLst>
                <a:path w="9999" h="68224" extrusionOk="0">
                  <a:moveTo>
                    <a:pt x="0" y="1"/>
                  </a:moveTo>
                  <a:lnTo>
                    <a:pt x="0" y="68224"/>
                  </a:lnTo>
                  <a:lnTo>
                    <a:pt x="9999" y="68224"/>
                  </a:lnTo>
                  <a:lnTo>
                    <a:pt x="9999" y="1"/>
                  </a:lnTo>
                  <a:close/>
                </a:path>
              </a:pathLst>
            </a:cu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7"/>
            <p:cNvSpPr/>
            <p:nvPr/>
          </p:nvSpPr>
          <p:spPr>
            <a:xfrm>
              <a:off x="6253900" y="2273550"/>
              <a:ext cx="1073375" cy="1165800"/>
            </a:xfrm>
            <a:custGeom>
              <a:avLst/>
              <a:gdLst/>
              <a:ahLst/>
              <a:cxnLst/>
              <a:rect l="l" t="t" r="r" b="b"/>
              <a:pathLst>
                <a:path w="42935" h="46632" extrusionOk="0">
                  <a:moveTo>
                    <a:pt x="22266" y="9075"/>
                  </a:moveTo>
                  <a:cubicBezTo>
                    <a:pt x="26383" y="9075"/>
                    <a:pt x="29827" y="11091"/>
                    <a:pt x="30920" y="13948"/>
                  </a:cubicBezTo>
                  <a:lnTo>
                    <a:pt x="10083" y="22602"/>
                  </a:lnTo>
                  <a:cubicBezTo>
                    <a:pt x="9831" y="13612"/>
                    <a:pt x="17057" y="9075"/>
                    <a:pt x="22266" y="9075"/>
                  </a:cubicBezTo>
                  <a:close/>
                  <a:moveTo>
                    <a:pt x="21930" y="1"/>
                  </a:moveTo>
                  <a:cubicBezTo>
                    <a:pt x="9915" y="1"/>
                    <a:pt x="1" y="9495"/>
                    <a:pt x="1" y="23358"/>
                  </a:cubicBezTo>
                  <a:cubicBezTo>
                    <a:pt x="1" y="36381"/>
                    <a:pt x="9831" y="46631"/>
                    <a:pt x="23106" y="46631"/>
                  </a:cubicBezTo>
                  <a:cubicBezTo>
                    <a:pt x="33776" y="46631"/>
                    <a:pt x="39910" y="40078"/>
                    <a:pt x="42514" y="36297"/>
                  </a:cubicBezTo>
                  <a:lnTo>
                    <a:pt x="34533" y="31004"/>
                  </a:lnTo>
                  <a:cubicBezTo>
                    <a:pt x="31928" y="34869"/>
                    <a:pt x="28315" y="37473"/>
                    <a:pt x="23106" y="37473"/>
                  </a:cubicBezTo>
                  <a:cubicBezTo>
                    <a:pt x="17897" y="37473"/>
                    <a:pt x="14200" y="35037"/>
                    <a:pt x="11763" y="30416"/>
                  </a:cubicBezTo>
                  <a:lnTo>
                    <a:pt x="42935" y="17477"/>
                  </a:lnTo>
                  <a:lnTo>
                    <a:pt x="41842" y="14872"/>
                  </a:lnTo>
                  <a:cubicBezTo>
                    <a:pt x="39910" y="9663"/>
                    <a:pt x="34028" y="1"/>
                    <a:pt x="21930" y="1"/>
                  </a:cubicBezTo>
                  <a:close/>
                </a:path>
              </a:pathLst>
            </a:custGeom>
            <a:solidFill>
              <a:srgbClr val="EA43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7"/>
            <p:cNvSpPr/>
            <p:nvPr/>
          </p:nvSpPr>
          <p:spPr>
            <a:xfrm>
              <a:off x="248625" y="1630825"/>
              <a:ext cx="1760225" cy="1808525"/>
            </a:xfrm>
            <a:custGeom>
              <a:avLst/>
              <a:gdLst/>
              <a:ahLst/>
              <a:cxnLst/>
              <a:rect l="l" t="t" r="r" b="b"/>
              <a:pathLst>
                <a:path w="70409" h="72341" extrusionOk="0">
                  <a:moveTo>
                    <a:pt x="36633" y="0"/>
                  </a:moveTo>
                  <a:cubicBezTo>
                    <a:pt x="16720" y="0"/>
                    <a:pt x="0" y="16216"/>
                    <a:pt x="0" y="36128"/>
                  </a:cubicBezTo>
                  <a:cubicBezTo>
                    <a:pt x="0" y="56125"/>
                    <a:pt x="16720" y="72340"/>
                    <a:pt x="36633" y="72340"/>
                  </a:cubicBezTo>
                  <a:cubicBezTo>
                    <a:pt x="47387" y="72340"/>
                    <a:pt x="55537" y="68811"/>
                    <a:pt x="61922" y="62174"/>
                  </a:cubicBezTo>
                  <a:cubicBezTo>
                    <a:pt x="68392" y="55620"/>
                    <a:pt x="70408" y="46462"/>
                    <a:pt x="70408" y="39069"/>
                  </a:cubicBezTo>
                  <a:cubicBezTo>
                    <a:pt x="70408" y="36884"/>
                    <a:pt x="70240" y="34868"/>
                    <a:pt x="69988" y="33103"/>
                  </a:cubicBezTo>
                  <a:lnTo>
                    <a:pt x="36633" y="33103"/>
                  </a:lnTo>
                  <a:lnTo>
                    <a:pt x="36633" y="43018"/>
                  </a:lnTo>
                  <a:lnTo>
                    <a:pt x="60242" y="43018"/>
                  </a:lnTo>
                  <a:cubicBezTo>
                    <a:pt x="59570" y="48395"/>
                    <a:pt x="57721" y="52428"/>
                    <a:pt x="54949" y="55200"/>
                  </a:cubicBezTo>
                  <a:cubicBezTo>
                    <a:pt x="51504" y="58645"/>
                    <a:pt x="46127" y="62426"/>
                    <a:pt x="36633" y="62426"/>
                  </a:cubicBezTo>
                  <a:cubicBezTo>
                    <a:pt x="22097" y="62426"/>
                    <a:pt x="10671" y="50747"/>
                    <a:pt x="10671" y="36128"/>
                  </a:cubicBezTo>
                  <a:cubicBezTo>
                    <a:pt x="10671" y="21593"/>
                    <a:pt x="22097" y="9914"/>
                    <a:pt x="36633" y="9914"/>
                  </a:cubicBezTo>
                  <a:cubicBezTo>
                    <a:pt x="44530" y="9914"/>
                    <a:pt x="50244" y="12939"/>
                    <a:pt x="54445" y="16972"/>
                  </a:cubicBezTo>
                  <a:lnTo>
                    <a:pt x="61418" y="9998"/>
                  </a:lnTo>
                  <a:cubicBezTo>
                    <a:pt x="55537" y="4285"/>
                    <a:pt x="47723" y="0"/>
                    <a:pt x="36633" y="0"/>
                  </a:cubicBezTo>
                  <a:close/>
                </a:path>
              </a:pathLst>
            </a:cu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68"/>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8"/>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HashiCorp Nomad</a:t>
            </a:r>
            <a:endParaRPr sz="3500" b="1"/>
          </a:p>
        </p:txBody>
      </p:sp>
      <p:sp>
        <p:nvSpPr>
          <p:cNvPr id="595" name="Google Shape;595;p68"/>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Hashicorp Nomad</a:t>
            </a:r>
            <a:endParaRPr/>
          </a:p>
        </p:txBody>
      </p:sp>
      <p:grpSp>
        <p:nvGrpSpPr>
          <p:cNvPr id="596" name="Google Shape;596;p68"/>
          <p:cNvGrpSpPr/>
          <p:nvPr/>
        </p:nvGrpSpPr>
        <p:grpSpPr>
          <a:xfrm>
            <a:off x="314324" y="1590864"/>
            <a:ext cx="8424732" cy="2450012"/>
            <a:chOff x="238125" y="1819475"/>
            <a:chExt cx="7091525" cy="2062300"/>
          </a:xfrm>
        </p:grpSpPr>
        <p:sp>
          <p:nvSpPr>
            <p:cNvPr id="597" name="Google Shape;597;p68"/>
            <p:cNvSpPr/>
            <p:nvPr/>
          </p:nvSpPr>
          <p:spPr>
            <a:xfrm>
              <a:off x="2732100" y="2303400"/>
              <a:ext cx="899175" cy="1099925"/>
            </a:xfrm>
            <a:custGeom>
              <a:avLst/>
              <a:gdLst/>
              <a:ahLst/>
              <a:cxnLst/>
              <a:rect l="l" t="t" r="r" b="b"/>
              <a:pathLst>
                <a:path w="35967" h="43997" extrusionOk="0">
                  <a:moveTo>
                    <a:pt x="1" y="1"/>
                  </a:moveTo>
                  <a:lnTo>
                    <a:pt x="1" y="43996"/>
                  </a:lnTo>
                  <a:lnTo>
                    <a:pt x="8140" y="43996"/>
                  </a:lnTo>
                  <a:lnTo>
                    <a:pt x="8140" y="10670"/>
                  </a:lnTo>
                  <a:lnTo>
                    <a:pt x="24858" y="43996"/>
                  </a:lnTo>
                  <a:lnTo>
                    <a:pt x="35967" y="43996"/>
                  </a:lnTo>
                  <a:lnTo>
                    <a:pt x="35967" y="1"/>
                  </a:lnTo>
                  <a:lnTo>
                    <a:pt x="27828" y="1"/>
                  </a:lnTo>
                  <a:lnTo>
                    <a:pt x="27828" y="33437"/>
                  </a:lnTo>
                  <a:lnTo>
                    <a:pt x="1110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8"/>
            <p:cNvSpPr/>
            <p:nvPr/>
          </p:nvSpPr>
          <p:spPr>
            <a:xfrm>
              <a:off x="3774250" y="2583875"/>
              <a:ext cx="701200" cy="835950"/>
            </a:xfrm>
            <a:custGeom>
              <a:avLst/>
              <a:gdLst/>
              <a:ahLst/>
              <a:cxnLst/>
              <a:rect l="l" t="t" r="r" b="b"/>
              <a:pathLst>
                <a:path w="28048" h="33438" extrusionOk="0">
                  <a:moveTo>
                    <a:pt x="14079" y="6820"/>
                  </a:moveTo>
                  <a:cubicBezTo>
                    <a:pt x="18368" y="6820"/>
                    <a:pt x="20018" y="8800"/>
                    <a:pt x="20018" y="12429"/>
                  </a:cubicBezTo>
                  <a:lnTo>
                    <a:pt x="20018" y="21008"/>
                  </a:lnTo>
                  <a:cubicBezTo>
                    <a:pt x="20018" y="24528"/>
                    <a:pt x="18368" y="26508"/>
                    <a:pt x="14079" y="26508"/>
                  </a:cubicBezTo>
                  <a:cubicBezTo>
                    <a:pt x="9789" y="26508"/>
                    <a:pt x="8139" y="24638"/>
                    <a:pt x="8139" y="21008"/>
                  </a:cubicBezTo>
                  <a:lnTo>
                    <a:pt x="8139" y="12319"/>
                  </a:lnTo>
                  <a:cubicBezTo>
                    <a:pt x="8139" y="8690"/>
                    <a:pt x="9789" y="6820"/>
                    <a:pt x="14079" y="6820"/>
                  </a:cubicBezTo>
                  <a:close/>
                  <a:moveTo>
                    <a:pt x="14079" y="1"/>
                  </a:moveTo>
                  <a:cubicBezTo>
                    <a:pt x="2970" y="1"/>
                    <a:pt x="0" y="6050"/>
                    <a:pt x="0" y="12649"/>
                  </a:cubicBezTo>
                  <a:lnTo>
                    <a:pt x="0" y="20788"/>
                  </a:lnTo>
                  <a:cubicBezTo>
                    <a:pt x="0" y="27388"/>
                    <a:pt x="3080" y="33437"/>
                    <a:pt x="14079" y="33437"/>
                  </a:cubicBezTo>
                  <a:cubicBezTo>
                    <a:pt x="25078" y="33437"/>
                    <a:pt x="28047" y="27388"/>
                    <a:pt x="28047" y="20788"/>
                  </a:cubicBezTo>
                  <a:lnTo>
                    <a:pt x="28047" y="12649"/>
                  </a:lnTo>
                  <a:cubicBezTo>
                    <a:pt x="28047" y="6050"/>
                    <a:pt x="25078" y="1"/>
                    <a:pt x="1407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8"/>
            <p:cNvSpPr/>
            <p:nvPr/>
          </p:nvSpPr>
          <p:spPr>
            <a:xfrm>
              <a:off x="4612900" y="2583275"/>
              <a:ext cx="1152150" cy="820050"/>
            </a:xfrm>
            <a:custGeom>
              <a:avLst/>
              <a:gdLst/>
              <a:ahLst/>
              <a:cxnLst/>
              <a:rect l="l" t="t" r="r" b="b"/>
              <a:pathLst>
                <a:path w="46086" h="32802" extrusionOk="0">
                  <a:moveTo>
                    <a:pt x="20346" y="1"/>
                  </a:moveTo>
                  <a:cubicBezTo>
                    <a:pt x="20164" y="1"/>
                    <a:pt x="19982" y="9"/>
                    <a:pt x="19799" y="25"/>
                  </a:cubicBezTo>
                  <a:cubicBezTo>
                    <a:pt x="15289" y="245"/>
                    <a:pt x="10889" y="1345"/>
                    <a:pt x="6930" y="3434"/>
                  </a:cubicBezTo>
                  <a:lnTo>
                    <a:pt x="6050" y="685"/>
                  </a:lnTo>
                  <a:lnTo>
                    <a:pt x="1" y="685"/>
                  </a:lnTo>
                  <a:lnTo>
                    <a:pt x="1" y="32801"/>
                  </a:lnTo>
                  <a:lnTo>
                    <a:pt x="8030" y="32801"/>
                  </a:lnTo>
                  <a:lnTo>
                    <a:pt x="8030" y="10584"/>
                  </a:lnTo>
                  <a:cubicBezTo>
                    <a:pt x="10560" y="9044"/>
                    <a:pt x="13419" y="8164"/>
                    <a:pt x="16389" y="7834"/>
                  </a:cubicBezTo>
                  <a:cubicBezTo>
                    <a:pt x="18259" y="7834"/>
                    <a:pt x="19029" y="8604"/>
                    <a:pt x="19029" y="10364"/>
                  </a:cubicBezTo>
                  <a:lnTo>
                    <a:pt x="19029" y="32801"/>
                  </a:lnTo>
                  <a:lnTo>
                    <a:pt x="27058" y="32801"/>
                  </a:lnTo>
                  <a:lnTo>
                    <a:pt x="27058" y="10584"/>
                  </a:lnTo>
                  <a:cubicBezTo>
                    <a:pt x="29588" y="9044"/>
                    <a:pt x="32447" y="8054"/>
                    <a:pt x="35417" y="7834"/>
                  </a:cubicBezTo>
                  <a:cubicBezTo>
                    <a:pt x="37287" y="7834"/>
                    <a:pt x="37947" y="8604"/>
                    <a:pt x="37947" y="10364"/>
                  </a:cubicBezTo>
                  <a:lnTo>
                    <a:pt x="37947" y="32801"/>
                  </a:lnTo>
                  <a:lnTo>
                    <a:pt x="46086" y="32801"/>
                  </a:lnTo>
                  <a:lnTo>
                    <a:pt x="46086" y="9484"/>
                  </a:lnTo>
                  <a:cubicBezTo>
                    <a:pt x="46086" y="3764"/>
                    <a:pt x="44106" y="25"/>
                    <a:pt x="38827" y="25"/>
                  </a:cubicBezTo>
                  <a:cubicBezTo>
                    <a:pt x="34317" y="245"/>
                    <a:pt x="29808" y="1455"/>
                    <a:pt x="25848" y="3434"/>
                  </a:cubicBezTo>
                  <a:cubicBezTo>
                    <a:pt x="24828" y="1292"/>
                    <a:pt x="22672" y="1"/>
                    <a:pt x="203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8"/>
            <p:cNvSpPr/>
            <p:nvPr/>
          </p:nvSpPr>
          <p:spPr>
            <a:xfrm>
              <a:off x="5894275" y="2583875"/>
              <a:ext cx="629700" cy="835950"/>
            </a:xfrm>
            <a:custGeom>
              <a:avLst/>
              <a:gdLst/>
              <a:ahLst/>
              <a:cxnLst/>
              <a:rect l="l" t="t" r="r" b="b"/>
              <a:pathLst>
                <a:path w="25188" h="33438" extrusionOk="0">
                  <a:moveTo>
                    <a:pt x="17158" y="20678"/>
                  </a:moveTo>
                  <a:lnTo>
                    <a:pt x="17158" y="25408"/>
                  </a:lnTo>
                  <a:cubicBezTo>
                    <a:pt x="15289" y="26398"/>
                    <a:pt x="13199" y="26948"/>
                    <a:pt x="10999" y="27058"/>
                  </a:cubicBezTo>
                  <a:cubicBezTo>
                    <a:pt x="8579" y="27058"/>
                    <a:pt x="7809" y="26178"/>
                    <a:pt x="7809" y="23758"/>
                  </a:cubicBezTo>
                  <a:cubicBezTo>
                    <a:pt x="7809" y="21338"/>
                    <a:pt x="8579" y="20678"/>
                    <a:pt x="11219" y="20678"/>
                  </a:cubicBezTo>
                  <a:close/>
                  <a:moveTo>
                    <a:pt x="12099" y="1"/>
                  </a:moveTo>
                  <a:cubicBezTo>
                    <a:pt x="8359" y="1"/>
                    <a:pt x="4620" y="551"/>
                    <a:pt x="1100" y="1431"/>
                  </a:cubicBezTo>
                  <a:lnTo>
                    <a:pt x="2090" y="7590"/>
                  </a:lnTo>
                  <a:cubicBezTo>
                    <a:pt x="4950" y="7040"/>
                    <a:pt x="8029" y="6710"/>
                    <a:pt x="10999" y="6600"/>
                  </a:cubicBezTo>
                  <a:cubicBezTo>
                    <a:pt x="16169" y="6600"/>
                    <a:pt x="17158" y="7920"/>
                    <a:pt x="17158" y="11439"/>
                  </a:cubicBezTo>
                  <a:lnTo>
                    <a:pt x="17158" y="14739"/>
                  </a:lnTo>
                  <a:lnTo>
                    <a:pt x="9349" y="14739"/>
                  </a:lnTo>
                  <a:cubicBezTo>
                    <a:pt x="2860" y="14739"/>
                    <a:pt x="0" y="17269"/>
                    <a:pt x="0" y="23758"/>
                  </a:cubicBezTo>
                  <a:cubicBezTo>
                    <a:pt x="0" y="29368"/>
                    <a:pt x="2530" y="33437"/>
                    <a:pt x="8359" y="33437"/>
                  </a:cubicBezTo>
                  <a:cubicBezTo>
                    <a:pt x="11769" y="33437"/>
                    <a:pt x="15179" y="32447"/>
                    <a:pt x="18038" y="30577"/>
                  </a:cubicBezTo>
                  <a:lnTo>
                    <a:pt x="18588" y="32777"/>
                  </a:lnTo>
                  <a:lnTo>
                    <a:pt x="25188" y="32777"/>
                  </a:lnTo>
                  <a:lnTo>
                    <a:pt x="25188" y="11549"/>
                  </a:lnTo>
                  <a:cubicBezTo>
                    <a:pt x="25188" y="3520"/>
                    <a:pt x="22218" y="1"/>
                    <a:pt x="1209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8"/>
            <p:cNvSpPr/>
            <p:nvPr/>
          </p:nvSpPr>
          <p:spPr>
            <a:xfrm>
              <a:off x="6647700" y="2242925"/>
              <a:ext cx="681950" cy="1176900"/>
            </a:xfrm>
            <a:custGeom>
              <a:avLst/>
              <a:gdLst/>
              <a:ahLst/>
              <a:cxnLst/>
              <a:rect l="l" t="t" r="r" b="b"/>
              <a:pathLst>
                <a:path w="27278" h="47076" extrusionOk="0">
                  <a:moveTo>
                    <a:pt x="12099" y="20458"/>
                  </a:moveTo>
                  <a:cubicBezTo>
                    <a:pt x="14519" y="20568"/>
                    <a:pt x="16938" y="20788"/>
                    <a:pt x="19248" y="21338"/>
                  </a:cubicBezTo>
                  <a:lnTo>
                    <a:pt x="19248" y="37286"/>
                  </a:lnTo>
                  <a:cubicBezTo>
                    <a:pt x="17268" y="39156"/>
                    <a:pt x="14739" y="40146"/>
                    <a:pt x="12099" y="40256"/>
                  </a:cubicBezTo>
                  <a:cubicBezTo>
                    <a:pt x="9129" y="40256"/>
                    <a:pt x="8139" y="38716"/>
                    <a:pt x="8139" y="36076"/>
                  </a:cubicBezTo>
                  <a:lnTo>
                    <a:pt x="8139" y="24747"/>
                  </a:lnTo>
                  <a:cubicBezTo>
                    <a:pt x="8139" y="21888"/>
                    <a:pt x="9239" y="20458"/>
                    <a:pt x="12099" y="20458"/>
                  </a:cubicBezTo>
                  <a:close/>
                  <a:moveTo>
                    <a:pt x="27277" y="0"/>
                  </a:moveTo>
                  <a:lnTo>
                    <a:pt x="19248" y="1100"/>
                  </a:lnTo>
                  <a:lnTo>
                    <a:pt x="19248" y="14519"/>
                  </a:lnTo>
                  <a:cubicBezTo>
                    <a:pt x="16388" y="13969"/>
                    <a:pt x="13529" y="13639"/>
                    <a:pt x="10669" y="13639"/>
                  </a:cubicBezTo>
                  <a:cubicBezTo>
                    <a:pt x="3190" y="13639"/>
                    <a:pt x="0" y="17818"/>
                    <a:pt x="0" y="24967"/>
                  </a:cubicBezTo>
                  <a:lnTo>
                    <a:pt x="0" y="35856"/>
                  </a:lnTo>
                  <a:cubicBezTo>
                    <a:pt x="0" y="43225"/>
                    <a:pt x="3410" y="47075"/>
                    <a:pt x="9899" y="47075"/>
                  </a:cubicBezTo>
                  <a:cubicBezTo>
                    <a:pt x="13529" y="47075"/>
                    <a:pt x="17158" y="45865"/>
                    <a:pt x="20018" y="43665"/>
                  </a:cubicBezTo>
                  <a:lnTo>
                    <a:pt x="20898" y="46415"/>
                  </a:lnTo>
                  <a:lnTo>
                    <a:pt x="27277" y="46415"/>
                  </a:lnTo>
                  <a:lnTo>
                    <a:pt x="2727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8"/>
            <p:cNvSpPr/>
            <p:nvPr/>
          </p:nvSpPr>
          <p:spPr>
            <a:xfrm>
              <a:off x="2732100" y="1819475"/>
              <a:ext cx="1630225" cy="354725"/>
            </a:xfrm>
            <a:custGeom>
              <a:avLst/>
              <a:gdLst/>
              <a:ahLst/>
              <a:cxnLst/>
              <a:rect l="l" t="t" r="r" b="b"/>
              <a:pathLst>
                <a:path w="65209" h="14189" extrusionOk="0">
                  <a:moveTo>
                    <a:pt x="32887" y="110"/>
                  </a:moveTo>
                  <a:lnTo>
                    <a:pt x="32887" y="2090"/>
                  </a:lnTo>
                  <a:lnTo>
                    <a:pt x="34867" y="2090"/>
                  </a:lnTo>
                  <a:lnTo>
                    <a:pt x="34867" y="110"/>
                  </a:lnTo>
                  <a:close/>
                  <a:moveTo>
                    <a:pt x="61924" y="4620"/>
                  </a:moveTo>
                  <a:cubicBezTo>
                    <a:pt x="62694" y="4620"/>
                    <a:pt x="62914" y="4949"/>
                    <a:pt x="62914" y="5499"/>
                  </a:cubicBezTo>
                  <a:lnTo>
                    <a:pt x="62914" y="8249"/>
                  </a:lnTo>
                  <a:cubicBezTo>
                    <a:pt x="62914" y="9019"/>
                    <a:pt x="62694" y="9349"/>
                    <a:pt x="61924" y="9349"/>
                  </a:cubicBezTo>
                  <a:cubicBezTo>
                    <a:pt x="61374" y="9349"/>
                    <a:pt x="60714" y="9239"/>
                    <a:pt x="60164" y="9129"/>
                  </a:cubicBezTo>
                  <a:lnTo>
                    <a:pt x="60164" y="5279"/>
                  </a:lnTo>
                  <a:cubicBezTo>
                    <a:pt x="60714" y="4839"/>
                    <a:pt x="61264" y="4620"/>
                    <a:pt x="61924" y="4620"/>
                  </a:cubicBezTo>
                  <a:close/>
                  <a:moveTo>
                    <a:pt x="13859" y="7919"/>
                  </a:moveTo>
                  <a:lnTo>
                    <a:pt x="13859" y="9019"/>
                  </a:lnTo>
                  <a:cubicBezTo>
                    <a:pt x="13419" y="9239"/>
                    <a:pt x="12869" y="9459"/>
                    <a:pt x="12319" y="9459"/>
                  </a:cubicBezTo>
                  <a:cubicBezTo>
                    <a:pt x="11659" y="9459"/>
                    <a:pt x="11549" y="9239"/>
                    <a:pt x="11549" y="8689"/>
                  </a:cubicBezTo>
                  <a:cubicBezTo>
                    <a:pt x="11549" y="8139"/>
                    <a:pt x="11659" y="7919"/>
                    <a:pt x="12319" y="7919"/>
                  </a:cubicBezTo>
                  <a:close/>
                  <a:moveTo>
                    <a:pt x="47846" y="4620"/>
                  </a:moveTo>
                  <a:cubicBezTo>
                    <a:pt x="48835" y="4620"/>
                    <a:pt x="49275" y="5059"/>
                    <a:pt x="49275" y="5939"/>
                  </a:cubicBezTo>
                  <a:lnTo>
                    <a:pt x="49275" y="8029"/>
                  </a:lnTo>
                  <a:cubicBezTo>
                    <a:pt x="49275" y="9019"/>
                    <a:pt x="48835" y="9459"/>
                    <a:pt x="47846" y="9459"/>
                  </a:cubicBezTo>
                  <a:cubicBezTo>
                    <a:pt x="46746" y="9459"/>
                    <a:pt x="46306" y="8909"/>
                    <a:pt x="46306" y="8029"/>
                  </a:cubicBezTo>
                  <a:lnTo>
                    <a:pt x="46306" y="6049"/>
                  </a:lnTo>
                  <a:cubicBezTo>
                    <a:pt x="46306" y="5059"/>
                    <a:pt x="46746" y="4620"/>
                    <a:pt x="47846" y="4620"/>
                  </a:cubicBezTo>
                  <a:close/>
                  <a:moveTo>
                    <a:pt x="1" y="110"/>
                  </a:moveTo>
                  <a:lnTo>
                    <a:pt x="1" y="10779"/>
                  </a:lnTo>
                  <a:lnTo>
                    <a:pt x="1980" y="10779"/>
                  </a:lnTo>
                  <a:lnTo>
                    <a:pt x="1980" y="6379"/>
                  </a:lnTo>
                  <a:lnTo>
                    <a:pt x="6160" y="6379"/>
                  </a:lnTo>
                  <a:lnTo>
                    <a:pt x="6160" y="10779"/>
                  </a:lnTo>
                  <a:lnTo>
                    <a:pt x="8360" y="10779"/>
                  </a:lnTo>
                  <a:lnTo>
                    <a:pt x="8360" y="110"/>
                  </a:lnTo>
                  <a:lnTo>
                    <a:pt x="6270" y="110"/>
                  </a:lnTo>
                  <a:lnTo>
                    <a:pt x="6270" y="4620"/>
                  </a:lnTo>
                  <a:lnTo>
                    <a:pt x="2090" y="4620"/>
                  </a:lnTo>
                  <a:lnTo>
                    <a:pt x="2090" y="110"/>
                  </a:lnTo>
                  <a:close/>
                  <a:moveTo>
                    <a:pt x="56755" y="2970"/>
                  </a:moveTo>
                  <a:cubicBezTo>
                    <a:pt x="56095" y="3190"/>
                    <a:pt x="55325" y="3520"/>
                    <a:pt x="54665" y="3960"/>
                  </a:cubicBezTo>
                  <a:lnTo>
                    <a:pt x="54555" y="3080"/>
                  </a:lnTo>
                  <a:lnTo>
                    <a:pt x="52905" y="3080"/>
                  </a:lnTo>
                  <a:lnTo>
                    <a:pt x="52905" y="10779"/>
                  </a:lnTo>
                  <a:lnTo>
                    <a:pt x="54775" y="10779"/>
                  </a:lnTo>
                  <a:lnTo>
                    <a:pt x="54775" y="5829"/>
                  </a:lnTo>
                  <a:cubicBezTo>
                    <a:pt x="55545" y="5499"/>
                    <a:pt x="56205" y="5059"/>
                    <a:pt x="56975" y="4729"/>
                  </a:cubicBezTo>
                  <a:lnTo>
                    <a:pt x="56755" y="2970"/>
                  </a:lnTo>
                  <a:close/>
                  <a:moveTo>
                    <a:pt x="24528" y="0"/>
                  </a:moveTo>
                  <a:lnTo>
                    <a:pt x="24528" y="10779"/>
                  </a:lnTo>
                  <a:lnTo>
                    <a:pt x="26508" y="10779"/>
                  </a:lnTo>
                  <a:lnTo>
                    <a:pt x="26508" y="5499"/>
                  </a:lnTo>
                  <a:cubicBezTo>
                    <a:pt x="27168" y="5169"/>
                    <a:pt x="27828" y="4949"/>
                    <a:pt x="28598" y="4839"/>
                  </a:cubicBezTo>
                  <a:cubicBezTo>
                    <a:pt x="29037" y="4839"/>
                    <a:pt x="29257" y="5059"/>
                    <a:pt x="29257" y="5499"/>
                  </a:cubicBezTo>
                  <a:lnTo>
                    <a:pt x="29257" y="10889"/>
                  </a:lnTo>
                  <a:lnTo>
                    <a:pt x="31237" y="10779"/>
                  </a:lnTo>
                  <a:lnTo>
                    <a:pt x="31237" y="5279"/>
                  </a:lnTo>
                  <a:cubicBezTo>
                    <a:pt x="31237" y="3850"/>
                    <a:pt x="30797" y="2970"/>
                    <a:pt x="29367" y="2970"/>
                  </a:cubicBezTo>
                  <a:cubicBezTo>
                    <a:pt x="28378" y="2970"/>
                    <a:pt x="27388" y="3300"/>
                    <a:pt x="26508" y="3740"/>
                  </a:cubicBezTo>
                  <a:lnTo>
                    <a:pt x="26508" y="330"/>
                  </a:lnTo>
                  <a:lnTo>
                    <a:pt x="24528" y="0"/>
                  </a:lnTo>
                  <a:close/>
                  <a:moveTo>
                    <a:pt x="32887" y="3080"/>
                  </a:moveTo>
                  <a:lnTo>
                    <a:pt x="32887" y="10889"/>
                  </a:lnTo>
                  <a:lnTo>
                    <a:pt x="34867" y="10779"/>
                  </a:lnTo>
                  <a:lnTo>
                    <a:pt x="34867" y="3080"/>
                  </a:lnTo>
                  <a:close/>
                  <a:moveTo>
                    <a:pt x="12539" y="2970"/>
                  </a:moveTo>
                  <a:cubicBezTo>
                    <a:pt x="11659" y="2970"/>
                    <a:pt x="10669" y="3080"/>
                    <a:pt x="9790" y="3300"/>
                  </a:cubicBezTo>
                  <a:lnTo>
                    <a:pt x="10009" y="4839"/>
                  </a:lnTo>
                  <a:cubicBezTo>
                    <a:pt x="10779" y="4620"/>
                    <a:pt x="11549" y="4510"/>
                    <a:pt x="12209" y="4510"/>
                  </a:cubicBezTo>
                  <a:cubicBezTo>
                    <a:pt x="13529" y="4510"/>
                    <a:pt x="13749" y="4839"/>
                    <a:pt x="13749" y="5719"/>
                  </a:cubicBezTo>
                  <a:lnTo>
                    <a:pt x="13749" y="6599"/>
                  </a:lnTo>
                  <a:lnTo>
                    <a:pt x="11879" y="6599"/>
                  </a:lnTo>
                  <a:cubicBezTo>
                    <a:pt x="10229" y="6599"/>
                    <a:pt x="9570" y="7149"/>
                    <a:pt x="9570" y="8689"/>
                  </a:cubicBezTo>
                  <a:cubicBezTo>
                    <a:pt x="9570" y="10009"/>
                    <a:pt x="10119" y="10999"/>
                    <a:pt x="11659" y="10999"/>
                  </a:cubicBezTo>
                  <a:cubicBezTo>
                    <a:pt x="12429" y="10999"/>
                    <a:pt x="13199" y="10779"/>
                    <a:pt x="13969" y="10339"/>
                  </a:cubicBezTo>
                  <a:lnTo>
                    <a:pt x="14079" y="10779"/>
                  </a:lnTo>
                  <a:lnTo>
                    <a:pt x="15729" y="10779"/>
                  </a:lnTo>
                  <a:lnTo>
                    <a:pt x="15839" y="5719"/>
                  </a:lnTo>
                  <a:cubicBezTo>
                    <a:pt x="15839" y="3850"/>
                    <a:pt x="15069" y="2970"/>
                    <a:pt x="12539" y="2970"/>
                  </a:cubicBezTo>
                  <a:close/>
                  <a:moveTo>
                    <a:pt x="20348" y="2970"/>
                  </a:moveTo>
                  <a:cubicBezTo>
                    <a:pt x="18149" y="2970"/>
                    <a:pt x="17379" y="3740"/>
                    <a:pt x="17379" y="5169"/>
                  </a:cubicBezTo>
                  <a:cubicBezTo>
                    <a:pt x="17379" y="6709"/>
                    <a:pt x="17599" y="7149"/>
                    <a:pt x="19578" y="7589"/>
                  </a:cubicBezTo>
                  <a:cubicBezTo>
                    <a:pt x="20898" y="7919"/>
                    <a:pt x="21008" y="8029"/>
                    <a:pt x="21008" y="8689"/>
                  </a:cubicBezTo>
                  <a:cubicBezTo>
                    <a:pt x="21008" y="9239"/>
                    <a:pt x="20788" y="9459"/>
                    <a:pt x="19908" y="9459"/>
                  </a:cubicBezTo>
                  <a:cubicBezTo>
                    <a:pt x="19139" y="9459"/>
                    <a:pt x="18369" y="9349"/>
                    <a:pt x="17599" y="9129"/>
                  </a:cubicBezTo>
                  <a:lnTo>
                    <a:pt x="17269" y="10559"/>
                  </a:lnTo>
                  <a:cubicBezTo>
                    <a:pt x="18149" y="10889"/>
                    <a:pt x="19139" y="10999"/>
                    <a:pt x="20018" y="10999"/>
                  </a:cubicBezTo>
                  <a:cubicBezTo>
                    <a:pt x="22438" y="10999"/>
                    <a:pt x="22988" y="10119"/>
                    <a:pt x="22988" y="8579"/>
                  </a:cubicBezTo>
                  <a:cubicBezTo>
                    <a:pt x="22988" y="7039"/>
                    <a:pt x="22768" y="6709"/>
                    <a:pt x="20568" y="6159"/>
                  </a:cubicBezTo>
                  <a:cubicBezTo>
                    <a:pt x="19358" y="5829"/>
                    <a:pt x="19358" y="5609"/>
                    <a:pt x="19358" y="5169"/>
                  </a:cubicBezTo>
                  <a:cubicBezTo>
                    <a:pt x="19358" y="4729"/>
                    <a:pt x="19578" y="4510"/>
                    <a:pt x="20458" y="4510"/>
                  </a:cubicBezTo>
                  <a:cubicBezTo>
                    <a:pt x="21118" y="4510"/>
                    <a:pt x="21888" y="4620"/>
                    <a:pt x="22658" y="4729"/>
                  </a:cubicBezTo>
                  <a:lnTo>
                    <a:pt x="22768" y="3300"/>
                  </a:lnTo>
                  <a:cubicBezTo>
                    <a:pt x="21998" y="3080"/>
                    <a:pt x="21228" y="2970"/>
                    <a:pt x="20348" y="2970"/>
                  </a:cubicBezTo>
                  <a:close/>
                  <a:moveTo>
                    <a:pt x="40366" y="220"/>
                  </a:moveTo>
                  <a:cubicBezTo>
                    <a:pt x="37727" y="220"/>
                    <a:pt x="36517" y="1320"/>
                    <a:pt x="36517" y="3190"/>
                  </a:cubicBezTo>
                  <a:lnTo>
                    <a:pt x="36517" y="7919"/>
                  </a:lnTo>
                  <a:cubicBezTo>
                    <a:pt x="36517" y="9789"/>
                    <a:pt x="37617" y="10999"/>
                    <a:pt x="40366" y="10999"/>
                  </a:cubicBezTo>
                  <a:cubicBezTo>
                    <a:pt x="41356" y="10999"/>
                    <a:pt x="42346" y="10779"/>
                    <a:pt x="43336" y="10559"/>
                  </a:cubicBezTo>
                  <a:lnTo>
                    <a:pt x="43116" y="8909"/>
                  </a:lnTo>
                  <a:cubicBezTo>
                    <a:pt x="42236" y="9019"/>
                    <a:pt x="41356" y="9129"/>
                    <a:pt x="40476" y="9129"/>
                  </a:cubicBezTo>
                  <a:cubicBezTo>
                    <a:pt x="39046" y="9129"/>
                    <a:pt x="38606" y="8689"/>
                    <a:pt x="38606" y="7589"/>
                  </a:cubicBezTo>
                  <a:lnTo>
                    <a:pt x="38606" y="3520"/>
                  </a:lnTo>
                  <a:cubicBezTo>
                    <a:pt x="38606" y="2420"/>
                    <a:pt x="39046" y="1980"/>
                    <a:pt x="40476" y="1980"/>
                  </a:cubicBezTo>
                  <a:cubicBezTo>
                    <a:pt x="41356" y="1980"/>
                    <a:pt x="42236" y="2090"/>
                    <a:pt x="43116" y="2200"/>
                  </a:cubicBezTo>
                  <a:lnTo>
                    <a:pt x="43336" y="550"/>
                  </a:lnTo>
                  <a:cubicBezTo>
                    <a:pt x="42346" y="330"/>
                    <a:pt x="41356" y="220"/>
                    <a:pt x="40366" y="220"/>
                  </a:cubicBezTo>
                  <a:close/>
                  <a:moveTo>
                    <a:pt x="47846" y="2970"/>
                  </a:moveTo>
                  <a:cubicBezTo>
                    <a:pt x="45096" y="2970"/>
                    <a:pt x="44326" y="4400"/>
                    <a:pt x="44326" y="6049"/>
                  </a:cubicBezTo>
                  <a:lnTo>
                    <a:pt x="44326" y="8029"/>
                  </a:lnTo>
                  <a:cubicBezTo>
                    <a:pt x="44326" y="9569"/>
                    <a:pt x="45096" y="10999"/>
                    <a:pt x="47846" y="10999"/>
                  </a:cubicBezTo>
                  <a:cubicBezTo>
                    <a:pt x="50595" y="10999"/>
                    <a:pt x="51255" y="9569"/>
                    <a:pt x="51255" y="7919"/>
                  </a:cubicBezTo>
                  <a:lnTo>
                    <a:pt x="51255" y="6049"/>
                  </a:lnTo>
                  <a:cubicBezTo>
                    <a:pt x="51255" y="4400"/>
                    <a:pt x="50595" y="2970"/>
                    <a:pt x="47846" y="2970"/>
                  </a:cubicBezTo>
                  <a:close/>
                  <a:moveTo>
                    <a:pt x="62474" y="2970"/>
                  </a:moveTo>
                  <a:cubicBezTo>
                    <a:pt x="61594" y="2970"/>
                    <a:pt x="60604" y="3300"/>
                    <a:pt x="59944" y="3850"/>
                  </a:cubicBezTo>
                  <a:lnTo>
                    <a:pt x="59724" y="3190"/>
                  </a:lnTo>
                  <a:lnTo>
                    <a:pt x="58184" y="3190"/>
                  </a:lnTo>
                  <a:lnTo>
                    <a:pt x="58184" y="14188"/>
                  </a:lnTo>
                  <a:lnTo>
                    <a:pt x="60164" y="13859"/>
                  </a:lnTo>
                  <a:lnTo>
                    <a:pt x="60164" y="10779"/>
                  </a:lnTo>
                  <a:cubicBezTo>
                    <a:pt x="60934" y="10889"/>
                    <a:pt x="61594" y="10999"/>
                    <a:pt x="62364" y="10999"/>
                  </a:cubicBezTo>
                  <a:cubicBezTo>
                    <a:pt x="62470" y="11014"/>
                    <a:pt x="62575" y="11021"/>
                    <a:pt x="62679" y="11021"/>
                  </a:cubicBezTo>
                  <a:cubicBezTo>
                    <a:pt x="64078" y="11021"/>
                    <a:pt x="65209" y="9683"/>
                    <a:pt x="65004" y="8249"/>
                  </a:cubicBezTo>
                  <a:lnTo>
                    <a:pt x="64894" y="5609"/>
                  </a:lnTo>
                  <a:cubicBezTo>
                    <a:pt x="64894" y="3850"/>
                    <a:pt x="64124" y="2970"/>
                    <a:pt x="62474" y="297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8"/>
            <p:cNvSpPr/>
            <p:nvPr/>
          </p:nvSpPr>
          <p:spPr>
            <a:xfrm>
              <a:off x="1140025" y="2336400"/>
              <a:ext cx="901925" cy="1545375"/>
            </a:xfrm>
            <a:custGeom>
              <a:avLst/>
              <a:gdLst/>
              <a:ahLst/>
              <a:cxnLst/>
              <a:rect l="l" t="t" r="r" b="b"/>
              <a:pathLst>
                <a:path w="36077" h="61815" extrusionOk="0">
                  <a:moveTo>
                    <a:pt x="35416" y="1"/>
                  </a:moveTo>
                  <a:lnTo>
                    <a:pt x="16169" y="11000"/>
                  </a:lnTo>
                  <a:lnTo>
                    <a:pt x="16169" y="24748"/>
                  </a:lnTo>
                  <a:lnTo>
                    <a:pt x="6710" y="30247"/>
                  </a:lnTo>
                  <a:lnTo>
                    <a:pt x="0" y="26068"/>
                  </a:lnTo>
                  <a:lnTo>
                    <a:pt x="0" y="61814"/>
                  </a:lnTo>
                  <a:lnTo>
                    <a:pt x="220" y="61814"/>
                  </a:lnTo>
                  <a:lnTo>
                    <a:pt x="36076" y="41246"/>
                  </a:lnTo>
                  <a:lnTo>
                    <a:pt x="36076" y="1"/>
                  </a:lnTo>
                  <a:close/>
                </a:path>
              </a:pathLst>
            </a:custGeom>
            <a:solidFill>
              <a:srgbClr val="1F99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8"/>
            <p:cNvSpPr/>
            <p:nvPr/>
          </p:nvSpPr>
          <p:spPr>
            <a:xfrm>
              <a:off x="238125" y="1819475"/>
              <a:ext cx="1803825" cy="962400"/>
            </a:xfrm>
            <a:custGeom>
              <a:avLst/>
              <a:gdLst/>
              <a:ahLst/>
              <a:cxnLst/>
              <a:rect l="l" t="t" r="r" b="b"/>
              <a:pathLst>
                <a:path w="72153" h="38496" extrusionOk="0">
                  <a:moveTo>
                    <a:pt x="35746" y="0"/>
                  </a:moveTo>
                  <a:lnTo>
                    <a:pt x="0" y="20678"/>
                  </a:lnTo>
                  <a:lnTo>
                    <a:pt x="24087" y="34866"/>
                  </a:lnTo>
                  <a:lnTo>
                    <a:pt x="29037" y="31897"/>
                  </a:lnTo>
                  <a:lnTo>
                    <a:pt x="40916" y="38496"/>
                  </a:lnTo>
                  <a:lnTo>
                    <a:pt x="40916" y="24747"/>
                  </a:lnTo>
                  <a:lnTo>
                    <a:pt x="52245" y="17928"/>
                  </a:lnTo>
                  <a:lnTo>
                    <a:pt x="52245" y="31677"/>
                  </a:lnTo>
                  <a:lnTo>
                    <a:pt x="72152" y="20678"/>
                  </a:lnTo>
                  <a:lnTo>
                    <a:pt x="35746" y="0"/>
                  </a:lnTo>
                  <a:close/>
                </a:path>
              </a:pathLst>
            </a:custGeom>
            <a:solidFill>
              <a:srgbClr val="25B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8"/>
            <p:cNvSpPr/>
            <p:nvPr/>
          </p:nvSpPr>
          <p:spPr>
            <a:xfrm>
              <a:off x="238125" y="2336400"/>
              <a:ext cx="901925" cy="1545375"/>
            </a:xfrm>
            <a:custGeom>
              <a:avLst/>
              <a:gdLst/>
              <a:ahLst/>
              <a:cxnLst/>
              <a:rect l="l" t="t" r="r" b="b"/>
              <a:pathLst>
                <a:path w="36077" h="61815" extrusionOk="0">
                  <a:moveTo>
                    <a:pt x="0" y="1"/>
                  </a:moveTo>
                  <a:lnTo>
                    <a:pt x="0" y="41246"/>
                  </a:lnTo>
                  <a:lnTo>
                    <a:pt x="36076" y="61814"/>
                  </a:lnTo>
                  <a:lnTo>
                    <a:pt x="36076" y="26068"/>
                  </a:lnTo>
                  <a:lnTo>
                    <a:pt x="31237" y="23318"/>
                  </a:lnTo>
                  <a:lnTo>
                    <a:pt x="31237" y="37067"/>
                  </a:lnTo>
                  <a:lnTo>
                    <a:pt x="20458" y="43996"/>
                  </a:lnTo>
                  <a:lnTo>
                    <a:pt x="20458" y="16499"/>
                  </a:lnTo>
                  <a:lnTo>
                    <a:pt x="24527" y="13969"/>
                  </a:lnTo>
                  <a:lnTo>
                    <a:pt x="220" y="1"/>
                  </a:lnTo>
                  <a:close/>
                </a:path>
              </a:pathLst>
            </a:custGeom>
            <a:solidFill>
              <a:srgbClr val="25BA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9"/>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9"/>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IBM Platform Symphony</a:t>
            </a:r>
            <a:endParaRPr sz="3500" b="1"/>
          </a:p>
        </p:txBody>
      </p:sp>
      <p:sp>
        <p:nvSpPr>
          <p:cNvPr id="612" name="Google Shape;612;p6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Hashicorp Nomad</a:t>
            </a:r>
            <a:endParaRPr/>
          </a:p>
        </p:txBody>
      </p:sp>
      <p:pic>
        <p:nvPicPr>
          <p:cNvPr id="613" name="Google Shape;613;p69"/>
          <p:cNvPicPr preferRelativeResize="0"/>
          <p:nvPr/>
        </p:nvPicPr>
        <p:blipFill>
          <a:blip r:embed="rId3">
            <a:alphaModFix/>
          </a:blip>
          <a:stretch>
            <a:fillRect/>
          </a:stretch>
        </p:blipFill>
        <p:spPr>
          <a:xfrm>
            <a:off x="838200" y="1387175"/>
            <a:ext cx="7342900" cy="29371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0"/>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70"/>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Joyent Triton</a:t>
            </a:r>
            <a:endParaRPr sz="3500" b="1"/>
          </a:p>
        </p:txBody>
      </p:sp>
      <p:sp>
        <p:nvSpPr>
          <p:cNvPr id="620" name="Google Shape;620;p70"/>
          <p:cNvSpPr/>
          <p:nvPr/>
        </p:nvSpPr>
        <p:spPr>
          <a:xfrm>
            <a:off x="212022" y="1969750"/>
            <a:ext cx="8719956" cy="1837083"/>
          </a:xfrm>
          <a:custGeom>
            <a:avLst/>
            <a:gdLst/>
            <a:ahLst/>
            <a:cxnLst/>
            <a:rect l="l" t="t" r="r" b="b"/>
            <a:pathLst>
              <a:path w="274493" h="57829" extrusionOk="0">
                <a:moveTo>
                  <a:pt x="270192" y="2262"/>
                </a:moveTo>
                <a:lnTo>
                  <a:pt x="271580" y="6134"/>
                </a:lnTo>
                <a:lnTo>
                  <a:pt x="272968" y="2262"/>
                </a:lnTo>
                <a:lnTo>
                  <a:pt x="274493" y="2262"/>
                </a:lnTo>
                <a:lnTo>
                  <a:pt x="274493" y="7659"/>
                </a:lnTo>
                <a:lnTo>
                  <a:pt x="273499" y="7659"/>
                </a:lnTo>
                <a:lnTo>
                  <a:pt x="273499" y="3307"/>
                </a:lnTo>
                <a:lnTo>
                  <a:pt x="272009" y="7659"/>
                </a:lnTo>
                <a:lnTo>
                  <a:pt x="271152" y="7659"/>
                </a:lnTo>
                <a:lnTo>
                  <a:pt x="269644" y="3307"/>
                </a:lnTo>
                <a:lnTo>
                  <a:pt x="269644" y="7659"/>
                </a:lnTo>
                <a:lnTo>
                  <a:pt x="268650" y="7659"/>
                </a:lnTo>
                <a:lnTo>
                  <a:pt x="268650" y="2262"/>
                </a:lnTo>
                <a:close/>
                <a:moveTo>
                  <a:pt x="263133" y="3170"/>
                </a:moveTo>
                <a:lnTo>
                  <a:pt x="263133" y="2262"/>
                </a:lnTo>
                <a:lnTo>
                  <a:pt x="267742" y="2262"/>
                </a:lnTo>
                <a:lnTo>
                  <a:pt x="267742" y="3170"/>
                </a:lnTo>
                <a:lnTo>
                  <a:pt x="265977" y="3170"/>
                </a:lnTo>
                <a:lnTo>
                  <a:pt x="265977" y="7659"/>
                </a:lnTo>
                <a:lnTo>
                  <a:pt x="264898" y="7659"/>
                </a:lnTo>
                <a:lnTo>
                  <a:pt x="264898" y="3170"/>
                </a:lnTo>
                <a:close/>
                <a:moveTo>
                  <a:pt x="157380" y="11463"/>
                </a:moveTo>
                <a:lnTo>
                  <a:pt x="149995" y="11463"/>
                </a:lnTo>
                <a:cubicBezTo>
                  <a:pt x="149378" y="11463"/>
                  <a:pt x="148829" y="11857"/>
                  <a:pt x="148641" y="12440"/>
                </a:cubicBezTo>
                <a:lnTo>
                  <a:pt x="141376" y="35331"/>
                </a:lnTo>
                <a:lnTo>
                  <a:pt x="133940" y="12440"/>
                </a:lnTo>
                <a:cubicBezTo>
                  <a:pt x="133734" y="11857"/>
                  <a:pt x="133203" y="11463"/>
                  <a:pt x="132586" y="11463"/>
                </a:cubicBezTo>
                <a:lnTo>
                  <a:pt x="124567" y="11463"/>
                </a:lnTo>
                <a:cubicBezTo>
                  <a:pt x="123573" y="11463"/>
                  <a:pt x="122888" y="12474"/>
                  <a:pt x="123248" y="13399"/>
                </a:cubicBezTo>
                <a:lnTo>
                  <a:pt x="136064" y="46229"/>
                </a:lnTo>
                <a:cubicBezTo>
                  <a:pt x="136664" y="47736"/>
                  <a:pt x="135430" y="49364"/>
                  <a:pt x="133186" y="49364"/>
                </a:cubicBezTo>
                <a:cubicBezTo>
                  <a:pt x="132089" y="49364"/>
                  <a:pt x="129553" y="49124"/>
                  <a:pt x="128594" y="48816"/>
                </a:cubicBezTo>
                <a:cubicBezTo>
                  <a:pt x="127669" y="48525"/>
                  <a:pt x="126726" y="49193"/>
                  <a:pt x="126726" y="50152"/>
                </a:cubicBezTo>
                <a:lnTo>
                  <a:pt x="126726" y="55258"/>
                </a:lnTo>
                <a:cubicBezTo>
                  <a:pt x="126726" y="55807"/>
                  <a:pt x="127017" y="56286"/>
                  <a:pt x="127497" y="56526"/>
                </a:cubicBezTo>
                <a:cubicBezTo>
                  <a:pt x="129450" y="57537"/>
                  <a:pt x="131832" y="57829"/>
                  <a:pt x="134796" y="57829"/>
                </a:cubicBezTo>
                <a:cubicBezTo>
                  <a:pt x="141119" y="57829"/>
                  <a:pt x="143227" y="53802"/>
                  <a:pt x="145780" y="47788"/>
                </a:cubicBezTo>
                <a:lnTo>
                  <a:pt x="158699" y="13382"/>
                </a:lnTo>
                <a:cubicBezTo>
                  <a:pt x="159042" y="12457"/>
                  <a:pt x="158356" y="11463"/>
                  <a:pt x="157380" y="11463"/>
                </a:cubicBezTo>
                <a:close/>
                <a:moveTo>
                  <a:pt x="38810" y="27227"/>
                </a:moveTo>
                <a:cubicBezTo>
                  <a:pt x="38810" y="27809"/>
                  <a:pt x="38347" y="28289"/>
                  <a:pt x="37764" y="28289"/>
                </a:cubicBezTo>
                <a:lnTo>
                  <a:pt x="28289" y="28289"/>
                </a:lnTo>
                <a:lnTo>
                  <a:pt x="28289" y="37747"/>
                </a:lnTo>
                <a:cubicBezTo>
                  <a:pt x="28289" y="38330"/>
                  <a:pt x="27826" y="38809"/>
                  <a:pt x="27244" y="38809"/>
                </a:cubicBezTo>
                <a:lnTo>
                  <a:pt x="20510" y="38809"/>
                </a:lnTo>
                <a:cubicBezTo>
                  <a:pt x="19928" y="38809"/>
                  <a:pt x="19465" y="38330"/>
                  <a:pt x="19465" y="37747"/>
                </a:cubicBezTo>
                <a:lnTo>
                  <a:pt x="19465" y="28289"/>
                </a:lnTo>
                <a:lnTo>
                  <a:pt x="9990" y="28289"/>
                </a:lnTo>
                <a:cubicBezTo>
                  <a:pt x="9424" y="28289"/>
                  <a:pt x="8944" y="27809"/>
                  <a:pt x="8944" y="27227"/>
                </a:cubicBezTo>
                <a:lnTo>
                  <a:pt x="8944" y="20510"/>
                </a:lnTo>
                <a:cubicBezTo>
                  <a:pt x="8944" y="19927"/>
                  <a:pt x="9424" y="19448"/>
                  <a:pt x="9990" y="19448"/>
                </a:cubicBezTo>
                <a:lnTo>
                  <a:pt x="19465" y="19448"/>
                </a:lnTo>
                <a:lnTo>
                  <a:pt x="19465" y="9989"/>
                </a:lnTo>
                <a:cubicBezTo>
                  <a:pt x="19465" y="9407"/>
                  <a:pt x="19928" y="8927"/>
                  <a:pt x="20510" y="8927"/>
                </a:cubicBezTo>
                <a:lnTo>
                  <a:pt x="27244" y="8927"/>
                </a:lnTo>
                <a:cubicBezTo>
                  <a:pt x="27826" y="8927"/>
                  <a:pt x="28289" y="9407"/>
                  <a:pt x="28289" y="9989"/>
                </a:cubicBezTo>
                <a:lnTo>
                  <a:pt x="28289" y="19448"/>
                </a:lnTo>
                <a:lnTo>
                  <a:pt x="37764" y="19448"/>
                </a:lnTo>
                <a:cubicBezTo>
                  <a:pt x="38347" y="19448"/>
                  <a:pt x="38810" y="19927"/>
                  <a:pt x="38810" y="20510"/>
                </a:cubicBezTo>
                <a:close/>
                <a:moveTo>
                  <a:pt x="23886" y="0"/>
                </a:moveTo>
                <a:cubicBezTo>
                  <a:pt x="10692" y="0"/>
                  <a:pt x="0" y="10692"/>
                  <a:pt x="0" y="23868"/>
                </a:cubicBezTo>
                <a:cubicBezTo>
                  <a:pt x="0" y="37062"/>
                  <a:pt x="10692" y="47736"/>
                  <a:pt x="23886" y="47736"/>
                </a:cubicBezTo>
                <a:cubicBezTo>
                  <a:pt x="37062" y="47736"/>
                  <a:pt x="47754" y="37062"/>
                  <a:pt x="47754" y="23868"/>
                </a:cubicBezTo>
                <a:cubicBezTo>
                  <a:pt x="47754" y="10692"/>
                  <a:pt x="37062" y="0"/>
                  <a:pt x="23886" y="0"/>
                </a:cubicBezTo>
                <a:close/>
                <a:moveTo>
                  <a:pt x="249665" y="47531"/>
                </a:moveTo>
                <a:cubicBezTo>
                  <a:pt x="252630" y="47531"/>
                  <a:pt x="254874" y="46914"/>
                  <a:pt x="256810" y="45903"/>
                </a:cubicBezTo>
                <a:cubicBezTo>
                  <a:pt x="257290" y="45663"/>
                  <a:pt x="257599" y="45183"/>
                  <a:pt x="257599" y="44635"/>
                </a:cubicBezTo>
                <a:lnTo>
                  <a:pt x="257599" y="39529"/>
                </a:lnTo>
                <a:cubicBezTo>
                  <a:pt x="257599" y="38570"/>
                  <a:pt x="256656" y="37901"/>
                  <a:pt x="255731" y="38193"/>
                </a:cubicBezTo>
                <a:cubicBezTo>
                  <a:pt x="254771" y="38501"/>
                  <a:pt x="253743" y="38655"/>
                  <a:pt x="252630" y="38655"/>
                </a:cubicBezTo>
                <a:cubicBezTo>
                  <a:pt x="250385" y="38655"/>
                  <a:pt x="249391" y="37541"/>
                  <a:pt x="249391" y="35228"/>
                </a:cubicBezTo>
                <a:lnTo>
                  <a:pt x="249391" y="20064"/>
                </a:lnTo>
                <a:lnTo>
                  <a:pt x="256313" y="20064"/>
                </a:lnTo>
                <a:cubicBezTo>
                  <a:pt x="257102" y="20064"/>
                  <a:pt x="257736" y="19430"/>
                  <a:pt x="257736" y="18642"/>
                </a:cubicBezTo>
                <a:lnTo>
                  <a:pt x="257736" y="12885"/>
                </a:lnTo>
                <a:cubicBezTo>
                  <a:pt x="257736" y="12097"/>
                  <a:pt x="257102" y="11463"/>
                  <a:pt x="256313" y="11463"/>
                </a:cubicBezTo>
                <a:lnTo>
                  <a:pt x="249391" y="11463"/>
                </a:lnTo>
                <a:lnTo>
                  <a:pt x="249391" y="3821"/>
                </a:lnTo>
                <a:cubicBezTo>
                  <a:pt x="249391" y="3033"/>
                  <a:pt x="248757" y="2399"/>
                  <a:pt x="247986" y="2399"/>
                </a:cubicBezTo>
                <a:lnTo>
                  <a:pt x="240755" y="2399"/>
                </a:lnTo>
                <a:cubicBezTo>
                  <a:pt x="239967" y="2399"/>
                  <a:pt x="239333" y="3033"/>
                  <a:pt x="239333" y="3821"/>
                </a:cubicBezTo>
                <a:lnTo>
                  <a:pt x="239333" y="11463"/>
                </a:lnTo>
                <a:lnTo>
                  <a:pt x="235564" y="11463"/>
                </a:lnTo>
                <a:cubicBezTo>
                  <a:pt x="234793" y="11463"/>
                  <a:pt x="234159" y="12097"/>
                  <a:pt x="234159" y="12885"/>
                </a:cubicBezTo>
                <a:lnTo>
                  <a:pt x="234159" y="18642"/>
                </a:lnTo>
                <a:cubicBezTo>
                  <a:pt x="234159" y="19430"/>
                  <a:pt x="234793" y="20064"/>
                  <a:pt x="235564" y="20064"/>
                </a:cubicBezTo>
                <a:lnTo>
                  <a:pt x="239333" y="20064"/>
                </a:lnTo>
                <a:lnTo>
                  <a:pt x="239333" y="36873"/>
                </a:lnTo>
                <a:cubicBezTo>
                  <a:pt x="239333" y="45081"/>
                  <a:pt x="243497" y="47531"/>
                  <a:pt x="249665" y="47531"/>
                </a:cubicBezTo>
                <a:close/>
                <a:moveTo>
                  <a:pt x="197320" y="12885"/>
                </a:moveTo>
                <a:lnTo>
                  <a:pt x="197320" y="45509"/>
                </a:lnTo>
                <a:cubicBezTo>
                  <a:pt x="197320" y="46297"/>
                  <a:pt x="197954" y="46931"/>
                  <a:pt x="198742" y="46931"/>
                </a:cubicBezTo>
                <a:lnTo>
                  <a:pt x="205955" y="46931"/>
                </a:lnTo>
                <a:cubicBezTo>
                  <a:pt x="206744" y="46931"/>
                  <a:pt x="207378" y="46297"/>
                  <a:pt x="207378" y="45509"/>
                </a:cubicBezTo>
                <a:lnTo>
                  <a:pt x="207378" y="27141"/>
                </a:lnTo>
                <a:cubicBezTo>
                  <a:pt x="207378" y="22378"/>
                  <a:pt x="210376" y="18779"/>
                  <a:pt x="214214" y="18779"/>
                </a:cubicBezTo>
                <a:cubicBezTo>
                  <a:pt x="218052" y="18779"/>
                  <a:pt x="219749" y="20716"/>
                  <a:pt x="219749" y="25479"/>
                </a:cubicBezTo>
                <a:lnTo>
                  <a:pt x="219749" y="45509"/>
                </a:lnTo>
                <a:cubicBezTo>
                  <a:pt x="219749" y="46297"/>
                  <a:pt x="220383" y="46931"/>
                  <a:pt x="221171" y="46931"/>
                </a:cubicBezTo>
                <a:lnTo>
                  <a:pt x="228402" y="46931"/>
                </a:lnTo>
                <a:cubicBezTo>
                  <a:pt x="229173" y="46931"/>
                  <a:pt x="229807" y="46297"/>
                  <a:pt x="229807" y="45509"/>
                </a:cubicBezTo>
                <a:lnTo>
                  <a:pt x="229807" y="23971"/>
                </a:lnTo>
                <a:cubicBezTo>
                  <a:pt x="229807" y="15832"/>
                  <a:pt x="225386" y="10795"/>
                  <a:pt x="217761" y="10795"/>
                </a:cubicBezTo>
                <a:cubicBezTo>
                  <a:pt x="212672" y="10795"/>
                  <a:pt x="209691" y="13519"/>
                  <a:pt x="207378" y="16500"/>
                </a:cubicBezTo>
                <a:lnTo>
                  <a:pt x="207378" y="12885"/>
                </a:lnTo>
                <a:cubicBezTo>
                  <a:pt x="207378" y="12097"/>
                  <a:pt x="206744" y="11463"/>
                  <a:pt x="205955" y="11463"/>
                </a:cubicBezTo>
                <a:lnTo>
                  <a:pt x="198742" y="11463"/>
                </a:lnTo>
                <a:cubicBezTo>
                  <a:pt x="197954" y="11463"/>
                  <a:pt x="197320" y="12097"/>
                  <a:pt x="197320" y="12885"/>
                </a:cubicBezTo>
                <a:close/>
                <a:moveTo>
                  <a:pt x="183287" y="26421"/>
                </a:moveTo>
                <a:cubicBezTo>
                  <a:pt x="182687" y="21915"/>
                  <a:pt x="180048" y="18882"/>
                  <a:pt x="175816" y="18882"/>
                </a:cubicBezTo>
                <a:cubicBezTo>
                  <a:pt x="171652" y="18882"/>
                  <a:pt x="168928" y="21846"/>
                  <a:pt x="168140" y="26421"/>
                </a:cubicBezTo>
                <a:close/>
                <a:moveTo>
                  <a:pt x="158271" y="29403"/>
                </a:moveTo>
                <a:lnTo>
                  <a:pt x="158271" y="29266"/>
                </a:lnTo>
                <a:cubicBezTo>
                  <a:pt x="158271" y="19139"/>
                  <a:pt x="165484" y="10795"/>
                  <a:pt x="175816" y="10795"/>
                </a:cubicBezTo>
                <a:cubicBezTo>
                  <a:pt x="187656" y="10795"/>
                  <a:pt x="193088" y="19996"/>
                  <a:pt x="193088" y="30054"/>
                </a:cubicBezTo>
                <a:cubicBezTo>
                  <a:pt x="193088" y="30465"/>
                  <a:pt x="193070" y="30910"/>
                  <a:pt x="193036" y="31373"/>
                </a:cubicBezTo>
                <a:cubicBezTo>
                  <a:pt x="193002" y="32127"/>
                  <a:pt x="192368" y="32710"/>
                  <a:pt x="191631" y="32710"/>
                </a:cubicBezTo>
                <a:lnTo>
                  <a:pt x="168277" y="32710"/>
                </a:lnTo>
                <a:cubicBezTo>
                  <a:pt x="169271" y="37267"/>
                  <a:pt x="172441" y="39649"/>
                  <a:pt x="176930" y="39649"/>
                </a:cubicBezTo>
                <a:cubicBezTo>
                  <a:pt x="179946" y="39649"/>
                  <a:pt x="182207" y="38809"/>
                  <a:pt x="184640" y="36805"/>
                </a:cubicBezTo>
                <a:cubicBezTo>
                  <a:pt x="185171" y="36359"/>
                  <a:pt x="185960" y="36376"/>
                  <a:pt x="186474" y="36839"/>
                </a:cubicBezTo>
                <a:lnTo>
                  <a:pt x="190243" y="40180"/>
                </a:lnTo>
                <a:cubicBezTo>
                  <a:pt x="190843" y="40711"/>
                  <a:pt x="190894" y="41619"/>
                  <a:pt x="190329" y="42219"/>
                </a:cubicBezTo>
                <a:cubicBezTo>
                  <a:pt x="187091" y="45663"/>
                  <a:pt x="182636" y="47719"/>
                  <a:pt x="176810" y="47719"/>
                </a:cubicBezTo>
                <a:cubicBezTo>
                  <a:pt x="166152" y="47719"/>
                  <a:pt x="158271" y="40249"/>
                  <a:pt x="158271" y="29403"/>
                </a:cubicBezTo>
                <a:close/>
                <a:moveTo>
                  <a:pt x="113396" y="29403"/>
                </a:moveTo>
                <a:lnTo>
                  <a:pt x="113396" y="29266"/>
                </a:lnTo>
                <a:cubicBezTo>
                  <a:pt x="113396" y="24040"/>
                  <a:pt x="109626" y="19465"/>
                  <a:pt x="104074" y="19465"/>
                </a:cubicBezTo>
                <a:cubicBezTo>
                  <a:pt x="98317" y="19465"/>
                  <a:pt x="94873" y="23903"/>
                  <a:pt x="94873" y="29129"/>
                </a:cubicBezTo>
                <a:lnTo>
                  <a:pt x="94873" y="29266"/>
                </a:lnTo>
                <a:cubicBezTo>
                  <a:pt x="94873" y="34492"/>
                  <a:pt x="98643" y="39049"/>
                  <a:pt x="104212" y="39049"/>
                </a:cubicBezTo>
                <a:cubicBezTo>
                  <a:pt x="109969" y="39049"/>
                  <a:pt x="113396" y="34629"/>
                  <a:pt x="113396" y="29403"/>
                </a:cubicBezTo>
                <a:close/>
                <a:moveTo>
                  <a:pt x="84953" y="29403"/>
                </a:moveTo>
                <a:lnTo>
                  <a:pt x="84953" y="29266"/>
                </a:lnTo>
                <a:cubicBezTo>
                  <a:pt x="84953" y="19071"/>
                  <a:pt x="93160" y="10795"/>
                  <a:pt x="104212" y="10795"/>
                </a:cubicBezTo>
                <a:cubicBezTo>
                  <a:pt x="115195" y="10795"/>
                  <a:pt x="123334" y="18934"/>
                  <a:pt x="123334" y="29129"/>
                </a:cubicBezTo>
                <a:lnTo>
                  <a:pt x="123334" y="29266"/>
                </a:lnTo>
                <a:cubicBezTo>
                  <a:pt x="123334" y="39461"/>
                  <a:pt x="115126" y="47719"/>
                  <a:pt x="104074" y="47719"/>
                </a:cubicBezTo>
                <a:cubicBezTo>
                  <a:pt x="93091" y="47719"/>
                  <a:pt x="84953" y="39580"/>
                  <a:pt x="84953" y="29403"/>
                </a:cubicBezTo>
                <a:close/>
                <a:moveTo>
                  <a:pt x="50598" y="41619"/>
                </a:moveTo>
                <a:cubicBezTo>
                  <a:pt x="53751" y="44961"/>
                  <a:pt x="58291" y="47599"/>
                  <a:pt x="64871" y="47599"/>
                </a:cubicBezTo>
                <a:cubicBezTo>
                  <a:pt x="69909" y="47599"/>
                  <a:pt x="74072" y="46143"/>
                  <a:pt x="76916" y="43299"/>
                </a:cubicBezTo>
                <a:cubicBezTo>
                  <a:pt x="79692" y="40506"/>
                  <a:pt x="81286" y="36411"/>
                  <a:pt x="81286" y="30910"/>
                </a:cubicBezTo>
                <a:lnTo>
                  <a:pt x="81286" y="2022"/>
                </a:lnTo>
                <a:cubicBezTo>
                  <a:pt x="81286" y="1251"/>
                  <a:pt x="80652" y="617"/>
                  <a:pt x="79864" y="617"/>
                </a:cubicBezTo>
                <a:lnTo>
                  <a:pt x="72256" y="617"/>
                </a:lnTo>
                <a:cubicBezTo>
                  <a:pt x="71468" y="617"/>
                  <a:pt x="70834" y="1251"/>
                  <a:pt x="70834" y="2022"/>
                </a:cubicBezTo>
                <a:lnTo>
                  <a:pt x="70834" y="30448"/>
                </a:lnTo>
                <a:cubicBezTo>
                  <a:pt x="70834" y="35811"/>
                  <a:pt x="68452" y="38124"/>
                  <a:pt x="64614" y="38124"/>
                </a:cubicBezTo>
                <a:cubicBezTo>
                  <a:pt x="61787" y="38124"/>
                  <a:pt x="59474" y="36822"/>
                  <a:pt x="57178" y="34577"/>
                </a:cubicBezTo>
                <a:cubicBezTo>
                  <a:pt x="56595" y="34012"/>
                  <a:pt x="55670" y="34029"/>
                  <a:pt x="55122" y="34629"/>
                </a:cubicBezTo>
                <a:lnTo>
                  <a:pt x="50581" y="39700"/>
                </a:lnTo>
                <a:cubicBezTo>
                  <a:pt x="50084" y="40249"/>
                  <a:pt x="50084" y="41088"/>
                  <a:pt x="50598" y="41619"/>
                </a:cubicBezTo>
                <a:close/>
              </a:path>
            </a:pathLst>
          </a:custGeom>
          <a:solidFill>
            <a:srgbClr val="EF49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6"/>
          <p:cNvSpPr/>
          <p:nvPr/>
        </p:nvSpPr>
        <p:spPr>
          <a:xfrm>
            <a:off x="293450" y="1149100"/>
            <a:ext cx="2755800" cy="3381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CNCF Cloud Native Definition </a:t>
            </a:r>
            <a:r>
              <a:rPr lang="en-US" u="sng">
                <a:solidFill>
                  <a:schemeClr val="hlink"/>
                </a:solidFill>
                <a:hlinkClick r:id="rId3"/>
              </a:rPr>
              <a:t>v1.0</a:t>
            </a:r>
            <a:endParaRPr/>
          </a:p>
        </p:txBody>
      </p:sp>
      <p:sp>
        <p:nvSpPr>
          <p:cNvPr id="179" name="Google Shape;179;p26"/>
          <p:cNvSpPr txBox="1"/>
          <p:nvPr/>
        </p:nvSpPr>
        <p:spPr>
          <a:xfrm>
            <a:off x="387950" y="1270500"/>
            <a:ext cx="2628300" cy="1728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Cloud native technologies empower organizations to build and run scalable applications in modern, dynamic environments such as public, private, and hybrid clouds. Containers, service meshes, microservices, immutable infrastructure, and declarative APIs exemplify this approach.</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
        <p:nvSpPr>
          <p:cNvPr id="180" name="Google Shape;180;p26"/>
          <p:cNvSpPr/>
          <p:nvPr/>
        </p:nvSpPr>
        <p:spPr>
          <a:xfrm>
            <a:off x="0" y="0"/>
            <a:ext cx="9144000" cy="875700"/>
          </a:xfrm>
          <a:prstGeom prst="rect">
            <a:avLst/>
          </a:prstGeom>
          <a:gradFill>
            <a:gsLst>
              <a:gs pos="0">
                <a:srgbClr val="252A60"/>
              </a:gs>
              <a:gs pos="100000">
                <a:srgbClr val="DF156C"/>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81" name="Google Shape;181;p26"/>
          <p:cNvSpPr/>
          <p:nvPr/>
        </p:nvSpPr>
        <p:spPr>
          <a:xfrm>
            <a:off x="199375" y="219850"/>
            <a:ext cx="6756900" cy="64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700" b="1">
                <a:solidFill>
                  <a:srgbClr val="FFFFFF"/>
                </a:solidFill>
                <a:latin typeface="Century Gothic"/>
                <a:ea typeface="Century Gothic"/>
                <a:cs typeface="Century Gothic"/>
                <a:sym typeface="Century Gothic"/>
              </a:rPr>
              <a:t>CNCF Cloud Native Definition </a:t>
            </a:r>
            <a:r>
              <a:rPr lang="en-US" sz="2700" b="1">
                <a:solidFill>
                  <a:srgbClr val="FFFFFF"/>
                </a:solidFill>
                <a:uFill>
                  <a:noFill/>
                </a:uFill>
                <a:latin typeface="Century Gothic"/>
                <a:ea typeface="Century Gothic"/>
                <a:cs typeface="Century Gothic"/>
                <a:sym typeface="Century Gothic"/>
                <a:hlinkClick r:id="rId3"/>
              </a:rPr>
              <a:t>v1.0</a:t>
            </a:r>
            <a:endParaRPr sz="2700" b="1">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SzPts val="3600"/>
              <a:buFont typeface="Century Gothic"/>
              <a:buNone/>
            </a:pPr>
            <a:endParaRPr sz="3600" b="1">
              <a:solidFill>
                <a:srgbClr val="FFFFFF"/>
              </a:solidFill>
              <a:latin typeface="Century Gothic"/>
              <a:ea typeface="Century Gothic"/>
              <a:cs typeface="Century Gothic"/>
              <a:sym typeface="Century Gothic"/>
            </a:endParaRPr>
          </a:p>
        </p:txBody>
      </p:sp>
      <p:sp>
        <p:nvSpPr>
          <p:cNvPr id="182" name="Google Shape;182;p26"/>
          <p:cNvSpPr/>
          <p:nvPr/>
        </p:nvSpPr>
        <p:spPr>
          <a:xfrm>
            <a:off x="3242575" y="1149100"/>
            <a:ext cx="2628300" cy="3381900"/>
          </a:xfrm>
          <a:prstGeom prst="rect">
            <a:avLst/>
          </a:prstGeom>
          <a:noFill/>
          <a:ln w="28575" cap="flat" cmpd="sng">
            <a:solidFill>
              <a:srgbClr val="7412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6064200" y="1149100"/>
            <a:ext cx="2755800" cy="3381900"/>
          </a:xfrm>
          <a:prstGeom prst="rect">
            <a:avLst/>
          </a:prstGeom>
          <a:noFill/>
          <a:ln w="28575" cap="flat" cmpd="sng">
            <a:solidFill>
              <a:srgbClr val="3C17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txBox="1">
            <a:spLocks noGrp="1"/>
          </p:cNvSpPr>
          <p:nvPr>
            <p:ph type="body" idx="1"/>
          </p:nvPr>
        </p:nvSpPr>
        <p:spPr>
          <a:xfrm>
            <a:off x="6216500" y="1236450"/>
            <a:ext cx="25194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Clr>
                <a:schemeClr val="dk1"/>
              </a:buClr>
              <a:buSzPts val="1100"/>
              <a:buFont typeface="Arial"/>
              <a:buNone/>
            </a:pPr>
            <a:r>
              <a:rPr lang="en-US" sz="1500">
                <a:solidFill>
                  <a:srgbClr val="434343"/>
                </a:solidFill>
              </a:rPr>
              <a:t>The Cloud Native Computing Foundation seeks to drive adoption of this paradigm by fostering and sustaining an ecosystem of open source, vendor-neutral projects. We democratize state-of-the-art patterns to make these innovations accessible </a:t>
            </a:r>
            <a:br>
              <a:rPr lang="en-US" sz="1500">
                <a:solidFill>
                  <a:srgbClr val="434343"/>
                </a:solidFill>
              </a:rPr>
            </a:br>
            <a:r>
              <a:rPr lang="en-US" sz="1500">
                <a:solidFill>
                  <a:srgbClr val="434343"/>
                </a:solidFill>
              </a:rPr>
              <a:t>for everyone.</a:t>
            </a:r>
            <a:endParaRPr sz="1500">
              <a:solidFill>
                <a:srgbClr val="434343"/>
              </a:solidFill>
            </a:endParaRPr>
          </a:p>
          <a:p>
            <a:pPr marL="0" lvl="0" indent="0" algn="l" rtl="0">
              <a:spcBef>
                <a:spcPts val="800"/>
              </a:spcBef>
              <a:spcAft>
                <a:spcPts val="0"/>
              </a:spcAft>
              <a:buNone/>
            </a:pPr>
            <a:endParaRPr sz="1500">
              <a:solidFill>
                <a:srgbClr val="434343"/>
              </a:solidFill>
            </a:endParaRPr>
          </a:p>
        </p:txBody>
      </p:sp>
      <p:sp>
        <p:nvSpPr>
          <p:cNvPr id="185" name="Google Shape;185;p26"/>
          <p:cNvSpPr txBox="1"/>
          <p:nvPr/>
        </p:nvSpPr>
        <p:spPr>
          <a:xfrm>
            <a:off x="3400075" y="1307600"/>
            <a:ext cx="2389500" cy="207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These techniques enable loosely coupled systems that are resilient, manageable, and observable. Combined with robust automation, they allow engineers to make high-impact changes frequently and predictably with minimal toil.</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1"/>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71"/>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Lyft v3 Infra</a:t>
            </a:r>
            <a:endParaRPr sz="3500" b="1"/>
          </a:p>
        </p:txBody>
      </p:sp>
      <p:sp>
        <p:nvSpPr>
          <p:cNvPr id="627" name="Google Shape;627;p71"/>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Lyft v3 Infra</a:t>
            </a:r>
            <a:endParaRPr/>
          </a:p>
        </p:txBody>
      </p:sp>
      <p:sp>
        <p:nvSpPr>
          <p:cNvPr id="628" name="Google Shape;628;p71"/>
          <p:cNvSpPr/>
          <p:nvPr/>
        </p:nvSpPr>
        <p:spPr>
          <a:xfrm>
            <a:off x="2441997" y="1391974"/>
            <a:ext cx="4260007" cy="2897928"/>
          </a:xfrm>
          <a:custGeom>
            <a:avLst/>
            <a:gdLst/>
            <a:ahLst/>
            <a:cxnLst/>
            <a:rect l="l" t="t" r="r" b="b"/>
            <a:pathLst>
              <a:path w="285332" h="194101" extrusionOk="0">
                <a:moveTo>
                  <a:pt x="1750" y="3500"/>
                </a:moveTo>
                <a:cubicBezTo>
                  <a:pt x="875" y="3500"/>
                  <a:pt x="0" y="4375"/>
                  <a:pt x="0" y="5250"/>
                </a:cubicBezTo>
                <a:lnTo>
                  <a:pt x="0" y="107665"/>
                </a:lnTo>
                <a:cubicBezTo>
                  <a:pt x="0" y="136198"/>
                  <a:pt x="18908" y="149285"/>
                  <a:pt x="36408" y="149285"/>
                </a:cubicBezTo>
                <a:cubicBezTo>
                  <a:pt x="41620" y="149285"/>
                  <a:pt x="46566" y="148106"/>
                  <a:pt x="51246" y="146089"/>
                </a:cubicBezTo>
                <a:cubicBezTo>
                  <a:pt x="51816" y="145785"/>
                  <a:pt x="52121" y="145519"/>
                  <a:pt x="52121" y="144910"/>
                </a:cubicBezTo>
                <a:cubicBezTo>
                  <a:pt x="52121" y="144339"/>
                  <a:pt x="52121" y="143769"/>
                  <a:pt x="51816" y="143464"/>
                </a:cubicBezTo>
                <a:cubicBezTo>
                  <a:pt x="45425" y="135893"/>
                  <a:pt x="41620" y="126002"/>
                  <a:pt x="41620" y="114665"/>
                </a:cubicBezTo>
                <a:lnTo>
                  <a:pt x="41620" y="5250"/>
                </a:lnTo>
                <a:cubicBezTo>
                  <a:pt x="41620" y="4375"/>
                  <a:pt x="40745" y="3500"/>
                  <a:pt x="39870" y="3500"/>
                </a:cubicBezTo>
                <a:close/>
                <a:moveTo>
                  <a:pt x="215749" y="0"/>
                </a:moveTo>
                <a:cubicBezTo>
                  <a:pt x="184895" y="0"/>
                  <a:pt x="160128" y="25033"/>
                  <a:pt x="160128" y="55582"/>
                </a:cubicBezTo>
                <a:lnTo>
                  <a:pt x="160128" y="147535"/>
                </a:lnTo>
                <a:cubicBezTo>
                  <a:pt x="160128" y="148106"/>
                  <a:pt x="160432" y="148410"/>
                  <a:pt x="160699" y="148714"/>
                </a:cubicBezTo>
                <a:cubicBezTo>
                  <a:pt x="161003" y="148981"/>
                  <a:pt x="161574" y="149285"/>
                  <a:pt x="161878" y="149285"/>
                </a:cubicBezTo>
                <a:cubicBezTo>
                  <a:pt x="172645" y="148714"/>
                  <a:pt x="182536" y="144339"/>
                  <a:pt x="190107" y="136464"/>
                </a:cubicBezTo>
                <a:cubicBezTo>
                  <a:pt x="197678" y="128627"/>
                  <a:pt x="201786" y="118431"/>
                  <a:pt x="201786" y="107665"/>
                </a:cubicBezTo>
                <a:lnTo>
                  <a:pt x="217499" y="107665"/>
                </a:lnTo>
                <a:cubicBezTo>
                  <a:pt x="218374" y="107665"/>
                  <a:pt x="219249" y="106790"/>
                  <a:pt x="219249" y="105915"/>
                </a:cubicBezTo>
                <a:lnTo>
                  <a:pt x="219249" y="67795"/>
                </a:lnTo>
                <a:cubicBezTo>
                  <a:pt x="219249" y="66920"/>
                  <a:pt x="218374" y="66045"/>
                  <a:pt x="217499" y="66045"/>
                </a:cubicBezTo>
                <a:lnTo>
                  <a:pt x="201786" y="66045"/>
                </a:lnTo>
                <a:lnTo>
                  <a:pt x="201786" y="55582"/>
                </a:lnTo>
                <a:cubicBezTo>
                  <a:pt x="201786" y="48012"/>
                  <a:pt x="207874" y="41620"/>
                  <a:pt x="215749" y="41620"/>
                </a:cubicBezTo>
                <a:cubicBezTo>
                  <a:pt x="223624" y="41620"/>
                  <a:pt x="229711" y="47707"/>
                  <a:pt x="229711" y="55582"/>
                </a:cubicBezTo>
                <a:lnTo>
                  <a:pt x="229711" y="93703"/>
                </a:lnTo>
                <a:cubicBezTo>
                  <a:pt x="229711" y="108844"/>
                  <a:pt x="235532" y="122806"/>
                  <a:pt x="245728" y="133268"/>
                </a:cubicBezTo>
                <a:cubicBezTo>
                  <a:pt x="255619" y="143160"/>
                  <a:pt x="269011" y="148981"/>
                  <a:pt x="283581" y="149285"/>
                </a:cubicBezTo>
                <a:cubicBezTo>
                  <a:pt x="284152" y="149285"/>
                  <a:pt x="284457" y="148981"/>
                  <a:pt x="284761" y="148714"/>
                </a:cubicBezTo>
                <a:cubicBezTo>
                  <a:pt x="285027" y="148410"/>
                  <a:pt x="285332" y="147839"/>
                  <a:pt x="285332" y="147535"/>
                </a:cubicBezTo>
                <a:lnTo>
                  <a:pt x="285332" y="109415"/>
                </a:lnTo>
                <a:cubicBezTo>
                  <a:pt x="285332" y="108540"/>
                  <a:pt x="284761" y="107665"/>
                  <a:pt x="283886" y="107665"/>
                </a:cubicBezTo>
                <a:cubicBezTo>
                  <a:pt x="276886" y="106790"/>
                  <a:pt x="271636" y="100969"/>
                  <a:pt x="271636" y="94007"/>
                </a:cubicBezTo>
                <a:lnTo>
                  <a:pt x="271636" y="87007"/>
                </a:lnTo>
                <a:lnTo>
                  <a:pt x="283581" y="87007"/>
                </a:lnTo>
                <a:cubicBezTo>
                  <a:pt x="284457" y="87007"/>
                  <a:pt x="285332" y="86132"/>
                  <a:pt x="285332" y="85257"/>
                </a:cubicBezTo>
                <a:lnTo>
                  <a:pt x="285332" y="46870"/>
                </a:lnTo>
                <a:cubicBezTo>
                  <a:pt x="285332" y="45995"/>
                  <a:pt x="284457" y="45120"/>
                  <a:pt x="283581" y="45120"/>
                </a:cubicBezTo>
                <a:lnTo>
                  <a:pt x="270494" y="45120"/>
                </a:lnTo>
                <a:cubicBezTo>
                  <a:pt x="265244" y="18908"/>
                  <a:pt x="242227" y="0"/>
                  <a:pt x="215749" y="0"/>
                </a:cubicBezTo>
                <a:close/>
                <a:moveTo>
                  <a:pt x="53871" y="45120"/>
                </a:moveTo>
                <a:cubicBezTo>
                  <a:pt x="52996" y="45120"/>
                  <a:pt x="52121" y="45995"/>
                  <a:pt x="52121" y="46870"/>
                </a:cubicBezTo>
                <a:lnTo>
                  <a:pt x="52121" y="114665"/>
                </a:lnTo>
                <a:cubicBezTo>
                  <a:pt x="52121" y="133877"/>
                  <a:pt x="67833" y="149285"/>
                  <a:pt x="86779" y="149285"/>
                </a:cubicBezTo>
                <a:cubicBezTo>
                  <a:pt x="94920" y="149285"/>
                  <a:pt x="103062" y="146394"/>
                  <a:pt x="109491" y="140839"/>
                </a:cubicBezTo>
                <a:lnTo>
                  <a:pt x="109491" y="140839"/>
                </a:lnTo>
                <a:cubicBezTo>
                  <a:pt x="108883" y="146089"/>
                  <a:pt x="105991" y="150160"/>
                  <a:pt x="101312" y="153089"/>
                </a:cubicBezTo>
                <a:cubicBezTo>
                  <a:pt x="96937" y="155981"/>
                  <a:pt x="91116" y="157426"/>
                  <a:pt x="84724" y="157426"/>
                </a:cubicBezTo>
                <a:cubicBezTo>
                  <a:pt x="78029" y="157426"/>
                  <a:pt x="71333" y="155981"/>
                  <a:pt x="65208" y="152785"/>
                </a:cubicBezTo>
                <a:cubicBezTo>
                  <a:pt x="64941" y="152785"/>
                  <a:pt x="64637" y="152481"/>
                  <a:pt x="64333" y="152481"/>
                </a:cubicBezTo>
                <a:cubicBezTo>
                  <a:pt x="64066" y="152481"/>
                  <a:pt x="63762" y="152481"/>
                  <a:pt x="63458" y="152785"/>
                </a:cubicBezTo>
                <a:cubicBezTo>
                  <a:pt x="62887" y="153089"/>
                  <a:pt x="62583" y="153660"/>
                  <a:pt x="62583" y="154231"/>
                </a:cubicBezTo>
                <a:lnTo>
                  <a:pt x="62583" y="187101"/>
                </a:lnTo>
                <a:cubicBezTo>
                  <a:pt x="62583" y="187710"/>
                  <a:pt x="63191" y="188585"/>
                  <a:pt x="63762" y="188851"/>
                </a:cubicBezTo>
                <a:cubicBezTo>
                  <a:pt x="72779" y="192351"/>
                  <a:pt x="82404" y="194101"/>
                  <a:pt x="91991" y="194101"/>
                </a:cubicBezTo>
                <a:cubicBezTo>
                  <a:pt x="107741" y="194101"/>
                  <a:pt x="121703" y="189155"/>
                  <a:pt x="132166" y="180443"/>
                </a:cubicBezTo>
                <a:cubicBezTo>
                  <a:pt x="143541" y="170514"/>
                  <a:pt x="149666" y="155981"/>
                  <a:pt x="149666" y="138519"/>
                </a:cubicBezTo>
                <a:lnTo>
                  <a:pt x="149666" y="46870"/>
                </a:lnTo>
                <a:cubicBezTo>
                  <a:pt x="149666" y="45995"/>
                  <a:pt x="148791" y="45120"/>
                  <a:pt x="147916" y="45120"/>
                </a:cubicBezTo>
                <a:lnTo>
                  <a:pt x="109491" y="45120"/>
                </a:lnTo>
                <a:cubicBezTo>
                  <a:pt x="108616" y="45120"/>
                  <a:pt x="107741" y="45995"/>
                  <a:pt x="107741" y="46870"/>
                </a:cubicBezTo>
                <a:lnTo>
                  <a:pt x="107741" y="100703"/>
                </a:lnTo>
                <a:cubicBezTo>
                  <a:pt x="107741" y="104773"/>
                  <a:pt x="104812" y="107665"/>
                  <a:pt x="100741" y="107665"/>
                </a:cubicBezTo>
                <a:cubicBezTo>
                  <a:pt x="96670" y="107665"/>
                  <a:pt x="93741" y="104469"/>
                  <a:pt x="93741" y="100703"/>
                </a:cubicBezTo>
                <a:lnTo>
                  <a:pt x="93741" y="46870"/>
                </a:lnTo>
                <a:cubicBezTo>
                  <a:pt x="93741" y="45995"/>
                  <a:pt x="92866" y="45120"/>
                  <a:pt x="91991" y="45120"/>
                </a:cubicBezTo>
                <a:close/>
              </a:path>
            </a:pathLst>
          </a:custGeom>
          <a:solidFill>
            <a:srgbClr val="FF00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72"/>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2"/>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Microsoft Service Fabric</a:t>
            </a:r>
            <a:endParaRPr sz="3500" b="1"/>
          </a:p>
        </p:txBody>
      </p:sp>
      <p:sp>
        <p:nvSpPr>
          <p:cNvPr id="635" name="Google Shape;635;p72"/>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Microsoft Service Fabric</a:t>
            </a:r>
            <a:endParaRPr/>
          </a:p>
        </p:txBody>
      </p:sp>
      <p:grpSp>
        <p:nvGrpSpPr>
          <p:cNvPr id="636" name="Google Shape;636;p72"/>
          <p:cNvGrpSpPr/>
          <p:nvPr/>
        </p:nvGrpSpPr>
        <p:grpSpPr>
          <a:xfrm>
            <a:off x="211292" y="1868606"/>
            <a:ext cx="8721416" cy="1863488"/>
            <a:chOff x="238125" y="2076300"/>
            <a:chExt cx="7135250" cy="1524575"/>
          </a:xfrm>
        </p:grpSpPr>
        <p:sp>
          <p:nvSpPr>
            <p:cNvPr id="637" name="Google Shape;637;p72"/>
            <p:cNvSpPr/>
            <p:nvPr/>
          </p:nvSpPr>
          <p:spPr>
            <a:xfrm>
              <a:off x="2218275" y="2313525"/>
              <a:ext cx="5155100" cy="999075"/>
            </a:xfrm>
            <a:custGeom>
              <a:avLst/>
              <a:gdLst/>
              <a:ahLst/>
              <a:cxnLst/>
              <a:rect l="l" t="t" r="r" b="b"/>
              <a:pathLst>
                <a:path w="206204" h="39963" extrusionOk="0">
                  <a:moveTo>
                    <a:pt x="48584" y="1929"/>
                  </a:moveTo>
                  <a:lnTo>
                    <a:pt x="48584" y="1967"/>
                  </a:lnTo>
                  <a:cubicBezTo>
                    <a:pt x="47563" y="1967"/>
                    <a:pt x="46693" y="2345"/>
                    <a:pt x="45975" y="2987"/>
                  </a:cubicBezTo>
                  <a:cubicBezTo>
                    <a:pt x="45257" y="3630"/>
                    <a:pt x="44879" y="4500"/>
                    <a:pt x="44879" y="5520"/>
                  </a:cubicBezTo>
                  <a:cubicBezTo>
                    <a:pt x="44879" y="6541"/>
                    <a:pt x="45257" y="7373"/>
                    <a:pt x="45975" y="8053"/>
                  </a:cubicBezTo>
                  <a:cubicBezTo>
                    <a:pt x="46693" y="8696"/>
                    <a:pt x="47563" y="9036"/>
                    <a:pt x="48584" y="9036"/>
                  </a:cubicBezTo>
                  <a:cubicBezTo>
                    <a:pt x="49605" y="9036"/>
                    <a:pt x="50512" y="8658"/>
                    <a:pt x="51192" y="8053"/>
                  </a:cubicBezTo>
                  <a:cubicBezTo>
                    <a:pt x="51873" y="7373"/>
                    <a:pt x="52289" y="6541"/>
                    <a:pt x="52289" y="5520"/>
                  </a:cubicBezTo>
                  <a:cubicBezTo>
                    <a:pt x="52289" y="4537"/>
                    <a:pt x="51873" y="3706"/>
                    <a:pt x="51192" y="2987"/>
                  </a:cubicBezTo>
                  <a:cubicBezTo>
                    <a:pt x="50550" y="2307"/>
                    <a:pt x="49680" y="1929"/>
                    <a:pt x="48584" y="1929"/>
                  </a:cubicBezTo>
                  <a:close/>
                  <a:moveTo>
                    <a:pt x="93650" y="12590"/>
                  </a:moveTo>
                  <a:cubicBezTo>
                    <a:pt x="93658" y="12590"/>
                    <a:pt x="93665" y="12590"/>
                    <a:pt x="93672" y="12590"/>
                  </a:cubicBezTo>
                  <a:lnTo>
                    <a:pt x="93672" y="12590"/>
                  </a:lnTo>
                  <a:cubicBezTo>
                    <a:pt x="93678" y="12590"/>
                    <a:pt x="93683" y="12590"/>
                    <a:pt x="93688" y="12590"/>
                  </a:cubicBezTo>
                  <a:close/>
                  <a:moveTo>
                    <a:pt x="110135" y="17505"/>
                  </a:moveTo>
                  <a:cubicBezTo>
                    <a:pt x="112290" y="17505"/>
                    <a:pt x="113991" y="18224"/>
                    <a:pt x="115239" y="19660"/>
                  </a:cubicBezTo>
                  <a:cubicBezTo>
                    <a:pt x="116448" y="21135"/>
                    <a:pt x="117129" y="23252"/>
                    <a:pt x="117129" y="26050"/>
                  </a:cubicBezTo>
                  <a:cubicBezTo>
                    <a:pt x="117016" y="28885"/>
                    <a:pt x="116486" y="31116"/>
                    <a:pt x="115314" y="32590"/>
                  </a:cubicBezTo>
                  <a:cubicBezTo>
                    <a:pt x="114180" y="34027"/>
                    <a:pt x="112403" y="34745"/>
                    <a:pt x="110172" y="34745"/>
                  </a:cubicBezTo>
                  <a:cubicBezTo>
                    <a:pt x="107942" y="34745"/>
                    <a:pt x="106165" y="34027"/>
                    <a:pt x="104879" y="32477"/>
                  </a:cubicBezTo>
                  <a:cubicBezTo>
                    <a:pt x="103594" y="31002"/>
                    <a:pt x="102989" y="28885"/>
                    <a:pt x="102989" y="26201"/>
                  </a:cubicBezTo>
                  <a:cubicBezTo>
                    <a:pt x="102989" y="23403"/>
                    <a:pt x="103632" y="21286"/>
                    <a:pt x="104879" y="19774"/>
                  </a:cubicBezTo>
                  <a:cubicBezTo>
                    <a:pt x="106165" y="18261"/>
                    <a:pt x="107904" y="17505"/>
                    <a:pt x="110135" y="17505"/>
                  </a:cubicBezTo>
                  <a:close/>
                  <a:moveTo>
                    <a:pt x="160041" y="17505"/>
                  </a:moveTo>
                  <a:cubicBezTo>
                    <a:pt x="162158" y="17505"/>
                    <a:pt x="163897" y="18224"/>
                    <a:pt x="165145" y="19660"/>
                  </a:cubicBezTo>
                  <a:cubicBezTo>
                    <a:pt x="166355" y="21135"/>
                    <a:pt x="167035" y="23252"/>
                    <a:pt x="167035" y="26050"/>
                  </a:cubicBezTo>
                  <a:cubicBezTo>
                    <a:pt x="167035" y="28885"/>
                    <a:pt x="166392" y="31116"/>
                    <a:pt x="165220" y="32590"/>
                  </a:cubicBezTo>
                  <a:cubicBezTo>
                    <a:pt x="164086" y="34027"/>
                    <a:pt x="162309" y="34745"/>
                    <a:pt x="160078" y="34745"/>
                  </a:cubicBezTo>
                  <a:cubicBezTo>
                    <a:pt x="157810" y="34745"/>
                    <a:pt x="156071" y="34027"/>
                    <a:pt x="154785" y="32477"/>
                  </a:cubicBezTo>
                  <a:cubicBezTo>
                    <a:pt x="153500" y="31002"/>
                    <a:pt x="152895" y="28885"/>
                    <a:pt x="152895" y="26201"/>
                  </a:cubicBezTo>
                  <a:cubicBezTo>
                    <a:pt x="152895" y="23403"/>
                    <a:pt x="153538" y="21286"/>
                    <a:pt x="154785" y="19774"/>
                  </a:cubicBezTo>
                  <a:cubicBezTo>
                    <a:pt x="156071" y="18261"/>
                    <a:pt x="157810" y="17505"/>
                    <a:pt x="160041" y="17505"/>
                  </a:cubicBezTo>
                  <a:close/>
                  <a:moveTo>
                    <a:pt x="45484" y="13006"/>
                  </a:moveTo>
                  <a:lnTo>
                    <a:pt x="45484" y="39206"/>
                  </a:lnTo>
                  <a:lnTo>
                    <a:pt x="51608" y="39206"/>
                  </a:lnTo>
                  <a:lnTo>
                    <a:pt x="51608" y="13006"/>
                  </a:lnTo>
                  <a:close/>
                  <a:moveTo>
                    <a:pt x="93672" y="12590"/>
                  </a:moveTo>
                  <a:lnTo>
                    <a:pt x="93672" y="12590"/>
                  </a:lnTo>
                  <a:cubicBezTo>
                    <a:pt x="92166" y="12593"/>
                    <a:pt x="90735" y="13048"/>
                    <a:pt x="89529" y="14065"/>
                  </a:cubicBezTo>
                  <a:cubicBezTo>
                    <a:pt x="88471" y="14897"/>
                    <a:pt x="87752" y="16144"/>
                    <a:pt x="87148" y="17581"/>
                  </a:cubicBezTo>
                  <a:lnTo>
                    <a:pt x="87110" y="17581"/>
                  </a:lnTo>
                  <a:lnTo>
                    <a:pt x="87110" y="13006"/>
                  </a:lnTo>
                  <a:lnTo>
                    <a:pt x="80947" y="13006"/>
                  </a:lnTo>
                  <a:lnTo>
                    <a:pt x="80947" y="39206"/>
                  </a:lnTo>
                  <a:lnTo>
                    <a:pt x="87110" y="39206"/>
                  </a:lnTo>
                  <a:lnTo>
                    <a:pt x="87110" y="25823"/>
                  </a:lnTo>
                  <a:cubicBezTo>
                    <a:pt x="87110" y="23554"/>
                    <a:pt x="87563" y="21664"/>
                    <a:pt x="88622" y="20303"/>
                  </a:cubicBezTo>
                  <a:cubicBezTo>
                    <a:pt x="89643" y="18866"/>
                    <a:pt x="90966" y="18148"/>
                    <a:pt x="92592" y="18148"/>
                  </a:cubicBezTo>
                  <a:cubicBezTo>
                    <a:pt x="93159" y="18148"/>
                    <a:pt x="93726" y="18299"/>
                    <a:pt x="94407" y="18413"/>
                  </a:cubicBezTo>
                  <a:cubicBezTo>
                    <a:pt x="95087" y="18602"/>
                    <a:pt x="95541" y="18791"/>
                    <a:pt x="95881" y="19017"/>
                  </a:cubicBezTo>
                  <a:lnTo>
                    <a:pt x="96108" y="19207"/>
                  </a:lnTo>
                  <a:lnTo>
                    <a:pt x="96108" y="13044"/>
                  </a:lnTo>
                  <a:lnTo>
                    <a:pt x="95995" y="13006"/>
                  </a:lnTo>
                  <a:cubicBezTo>
                    <a:pt x="95544" y="12706"/>
                    <a:pt x="94721" y="12592"/>
                    <a:pt x="93672" y="12590"/>
                  </a:cubicBezTo>
                  <a:close/>
                  <a:moveTo>
                    <a:pt x="30928" y="2685"/>
                  </a:moveTo>
                  <a:lnTo>
                    <a:pt x="21551" y="25634"/>
                  </a:lnTo>
                  <a:lnTo>
                    <a:pt x="19850" y="30435"/>
                  </a:lnTo>
                  <a:lnTo>
                    <a:pt x="19699" y="30435"/>
                  </a:lnTo>
                  <a:cubicBezTo>
                    <a:pt x="19434" y="29377"/>
                    <a:pt x="18905" y="27713"/>
                    <a:pt x="18073" y="25709"/>
                  </a:cubicBezTo>
                  <a:lnTo>
                    <a:pt x="8924" y="2798"/>
                  </a:lnTo>
                  <a:lnTo>
                    <a:pt x="1" y="2798"/>
                  </a:lnTo>
                  <a:lnTo>
                    <a:pt x="1" y="39320"/>
                  </a:lnTo>
                  <a:lnTo>
                    <a:pt x="5899" y="39320"/>
                  </a:lnTo>
                  <a:lnTo>
                    <a:pt x="5899" y="16787"/>
                  </a:lnTo>
                  <a:cubicBezTo>
                    <a:pt x="5899" y="15350"/>
                    <a:pt x="5899" y="13762"/>
                    <a:pt x="5861" y="11759"/>
                  </a:cubicBezTo>
                  <a:cubicBezTo>
                    <a:pt x="5823" y="10776"/>
                    <a:pt x="5710" y="10019"/>
                    <a:pt x="5672" y="9452"/>
                  </a:cubicBezTo>
                  <a:lnTo>
                    <a:pt x="5823" y="9452"/>
                  </a:lnTo>
                  <a:cubicBezTo>
                    <a:pt x="6088" y="10889"/>
                    <a:pt x="6428" y="11910"/>
                    <a:pt x="6655" y="12590"/>
                  </a:cubicBezTo>
                  <a:lnTo>
                    <a:pt x="17619" y="39244"/>
                  </a:lnTo>
                  <a:lnTo>
                    <a:pt x="21778" y="39244"/>
                  </a:lnTo>
                  <a:lnTo>
                    <a:pt x="32667" y="12363"/>
                  </a:lnTo>
                  <a:cubicBezTo>
                    <a:pt x="32894" y="11721"/>
                    <a:pt x="33120" y="10511"/>
                    <a:pt x="33385" y="9452"/>
                  </a:cubicBezTo>
                  <a:lnTo>
                    <a:pt x="33499" y="9452"/>
                  </a:lnTo>
                  <a:cubicBezTo>
                    <a:pt x="33385" y="12174"/>
                    <a:pt x="33272" y="14556"/>
                    <a:pt x="33234" y="16031"/>
                  </a:cubicBezTo>
                  <a:lnTo>
                    <a:pt x="33234" y="39206"/>
                  </a:lnTo>
                  <a:lnTo>
                    <a:pt x="39510" y="39206"/>
                  </a:lnTo>
                  <a:lnTo>
                    <a:pt x="39510" y="2685"/>
                  </a:lnTo>
                  <a:close/>
                  <a:moveTo>
                    <a:pt x="136524" y="12401"/>
                  </a:moveTo>
                  <a:cubicBezTo>
                    <a:pt x="133613" y="12401"/>
                    <a:pt x="131193" y="13120"/>
                    <a:pt x="129303" y="14670"/>
                  </a:cubicBezTo>
                  <a:cubicBezTo>
                    <a:pt x="127413" y="16144"/>
                    <a:pt x="126505" y="18110"/>
                    <a:pt x="126505" y="20416"/>
                  </a:cubicBezTo>
                  <a:cubicBezTo>
                    <a:pt x="126505" y="21664"/>
                    <a:pt x="126694" y="22760"/>
                    <a:pt x="127148" y="23630"/>
                  </a:cubicBezTo>
                  <a:cubicBezTo>
                    <a:pt x="127564" y="24537"/>
                    <a:pt x="128169" y="25407"/>
                    <a:pt x="129038" y="26087"/>
                  </a:cubicBezTo>
                  <a:cubicBezTo>
                    <a:pt x="129870" y="26768"/>
                    <a:pt x="131118" y="27524"/>
                    <a:pt x="132819" y="28242"/>
                  </a:cubicBezTo>
                  <a:cubicBezTo>
                    <a:pt x="134218" y="28847"/>
                    <a:pt x="135314" y="29301"/>
                    <a:pt x="135957" y="29679"/>
                  </a:cubicBezTo>
                  <a:cubicBezTo>
                    <a:pt x="136638" y="30057"/>
                    <a:pt x="137054" y="30511"/>
                    <a:pt x="137394" y="30813"/>
                  </a:cubicBezTo>
                  <a:cubicBezTo>
                    <a:pt x="137621" y="31191"/>
                    <a:pt x="137772" y="31683"/>
                    <a:pt x="137772" y="32288"/>
                  </a:cubicBezTo>
                  <a:cubicBezTo>
                    <a:pt x="137772" y="34027"/>
                    <a:pt x="136449" y="34896"/>
                    <a:pt x="133764" y="34896"/>
                  </a:cubicBezTo>
                  <a:cubicBezTo>
                    <a:pt x="132706" y="34896"/>
                    <a:pt x="131609" y="34707"/>
                    <a:pt x="130362" y="34292"/>
                  </a:cubicBezTo>
                  <a:cubicBezTo>
                    <a:pt x="129076" y="33838"/>
                    <a:pt x="127904" y="33233"/>
                    <a:pt x="126883" y="32515"/>
                  </a:cubicBezTo>
                  <a:lnTo>
                    <a:pt x="126657" y="32326"/>
                  </a:lnTo>
                  <a:lnTo>
                    <a:pt x="126657" y="38337"/>
                  </a:lnTo>
                  <a:lnTo>
                    <a:pt x="126808" y="38375"/>
                  </a:lnTo>
                  <a:cubicBezTo>
                    <a:pt x="127715" y="38791"/>
                    <a:pt x="128774" y="39093"/>
                    <a:pt x="130097" y="39433"/>
                  </a:cubicBezTo>
                  <a:cubicBezTo>
                    <a:pt x="131420" y="39660"/>
                    <a:pt x="132630" y="39849"/>
                    <a:pt x="133651" y="39849"/>
                  </a:cubicBezTo>
                  <a:cubicBezTo>
                    <a:pt x="136827" y="39849"/>
                    <a:pt x="139435" y="39131"/>
                    <a:pt x="141250" y="37581"/>
                  </a:cubicBezTo>
                  <a:cubicBezTo>
                    <a:pt x="143141" y="36068"/>
                    <a:pt x="144161" y="34140"/>
                    <a:pt x="144161" y="31645"/>
                  </a:cubicBezTo>
                  <a:cubicBezTo>
                    <a:pt x="144161" y="29868"/>
                    <a:pt x="143670" y="28318"/>
                    <a:pt x="142649" y="27146"/>
                  </a:cubicBezTo>
                  <a:cubicBezTo>
                    <a:pt x="141250" y="26012"/>
                    <a:pt x="139549" y="24802"/>
                    <a:pt x="137091" y="23857"/>
                  </a:cubicBezTo>
                  <a:cubicBezTo>
                    <a:pt x="135163" y="23063"/>
                    <a:pt x="133953" y="22458"/>
                    <a:pt x="133386" y="21929"/>
                  </a:cubicBezTo>
                  <a:cubicBezTo>
                    <a:pt x="132895" y="21475"/>
                    <a:pt x="132668" y="20794"/>
                    <a:pt x="132668" y="19963"/>
                  </a:cubicBezTo>
                  <a:cubicBezTo>
                    <a:pt x="132668" y="19244"/>
                    <a:pt x="132933" y="18526"/>
                    <a:pt x="133651" y="18072"/>
                  </a:cubicBezTo>
                  <a:cubicBezTo>
                    <a:pt x="134369" y="17581"/>
                    <a:pt x="135163" y="17354"/>
                    <a:pt x="136335" y="17354"/>
                  </a:cubicBezTo>
                  <a:cubicBezTo>
                    <a:pt x="137394" y="17354"/>
                    <a:pt x="138490" y="17543"/>
                    <a:pt x="139511" y="17845"/>
                  </a:cubicBezTo>
                  <a:cubicBezTo>
                    <a:pt x="140570" y="18110"/>
                    <a:pt x="141515" y="18526"/>
                    <a:pt x="142271" y="19093"/>
                  </a:cubicBezTo>
                  <a:lnTo>
                    <a:pt x="142498" y="19282"/>
                  </a:lnTo>
                  <a:lnTo>
                    <a:pt x="142498" y="13535"/>
                  </a:lnTo>
                  <a:lnTo>
                    <a:pt x="142347" y="13498"/>
                  </a:lnTo>
                  <a:cubicBezTo>
                    <a:pt x="141628" y="13195"/>
                    <a:pt x="140683" y="12931"/>
                    <a:pt x="139549" y="12666"/>
                  </a:cubicBezTo>
                  <a:cubicBezTo>
                    <a:pt x="138415" y="12477"/>
                    <a:pt x="137394" y="12401"/>
                    <a:pt x="136524" y="12401"/>
                  </a:cubicBezTo>
                  <a:close/>
                  <a:moveTo>
                    <a:pt x="187867" y="1"/>
                  </a:moveTo>
                  <a:cubicBezTo>
                    <a:pt x="186014" y="1"/>
                    <a:pt x="184427" y="416"/>
                    <a:pt x="182952" y="1135"/>
                  </a:cubicBezTo>
                  <a:cubicBezTo>
                    <a:pt x="181478" y="1929"/>
                    <a:pt x="180381" y="3025"/>
                    <a:pt x="179587" y="4500"/>
                  </a:cubicBezTo>
                  <a:cubicBezTo>
                    <a:pt x="178793" y="5898"/>
                    <a:pt x="178377" y="7524"/>
                    <a:pt x="178377" y="9377"/>
                  </a:cubicBezTo>
                  <a:lnTo>
                    <a:pt x="178377" y="13006"/>
                  </a:lnTo>
                  <a:lnTo>
                    <a:pt x="174067" y="13006"/>
                  </a:lnTo>
                  <a:lnTo>
                    <a:pt x="174067" y="18035"/>
                  </a:lnTo>
                  <a:lnTo>
                    <a:pt x="178377" y="18035"/>
                  </a:lnTo>
                  <a:lnTo>
                    <a:pt x="178377" y="39206"/>
                  </a:lnTo>
                  <a:lnTo>
                    <a:pt x="184540" y="39206"/>
                  </a:lnTo>
                  <a:lnTo>
                    <a:pt x="184540" y="18072"/>
                  </a:lnTo>
                  <a:lnTo>
                    <a:pt x="193803" y="18072"/>
                  </a:lnTo>
                  <a:lnTo>
                    <a:pt x="193803" y="31532"/>
                  </a:lnTo>
                  <a:cubicBezTo>
                    <a:pt x="193803" y="37051"/>
                    <a:pt x="196412" y="39849"/>
                    <a:pt x="201629" y="39849"/>
                  </a:cubicBezTo>
                  <a:cubicBezTo>
                    <a:pt x="202461" y="39849"/>
                    <a:pt x="203368" y="39698"/>
                    <a:pt x="204200" y="39585"/>
                  </a:cubicBezTo>
                  <a:cubicBezTo>
                    <a:pt x="205107" y="39395"/>
                    <a:pt x="205788" y="39131"/>
                    <a:pt x="206166" y="38942"/>
                  </a:cubicBezTo>
                  <a:lnTo>
                    <a:pt x="206204" y="38904"/>
                  </a:lnTo>
                  <a:lnTo>
                    <a:pt x="206204" y="33838"/>
                  </a:lnTo>
                  <a:lnTo>
                    <a:pt x="205977" y="34027"/>
                  </a:lnTo>
                  <a:cubicBezTo>
                    <a:pt x="205599" y="34292"/>
                    <a:pt x="205259" y="34481"/>
                    <a:pt x="204691" y="34594"/>
                  </a:cubicBezTo>
                  <a:cubicBezTo>
                    <a:pt x="204200" y="34745"/>
                    <a:pt x="203784" y="34783"/>
                    <a:pt x="203444" y="34783"/>
                  </a:cubicBezTo>
                  <a:cubicBezTo>
                    <a:pt x="202234" y="34783"/>
                    <a:pt x="201364" y="34518"/>
                    <a:pt x="200759" y="33800"/>
                  </a:cubicBezTo>
                  <a:cubicBezTo>
                    <a:pt x="200192" y="33157"/>
                    <a:pt x="199928" y="32061"/>
                    <a:pt x="199928" y="30435"/>
                  </a:cubicBezTo>
                  <a:lnTo>
                    <a:pt x="199928" y="18072"/>
                  </a:lnTo>
                  <a:lnTo>
                    <a:pt x="206204" y="18072"/>
                  </a:lnTo>
                  <a:lnTo>
                    <a:pt x="206204" y="13006"/>
                  </a:lnTo>
                  <a:lnTo>
                    <a:pt x="200003" y="13006"/>
                  </a:lnTo>
                  <a:lnTo>
                    <a:pt x="200003" y="5256"/>
                  </a:lnTo>
                  <a:lnTo>
                    <a:pt x="199814" y="5294"/>
                  </a:lnTo>
                  <a:lnTo>
                    <a:pt x="193954" y="7070"/>
                  </a:lnTo>
                  <a:lnTo>
                    <a:pt x="193803" y="7108"/>
                  </a:lnTo>
                  <a:lnTo>
                    <a:pt x="193803" y="13006"/>
                  </a:lnTo>
                  <a:lnTo>
                    <a:pt x="184540" y="13006"/>
                  </a:lnTo>
                  <a:lnTo>
                    <a:pt x="184540" y="9717"/>
                  </a:lnTo>
                  <a:cubicBezTo>
                    <a:pt x="184540" y="8205"/>
                    <a:pt x="184918" y="6995"/>
                    <a:pt x="185599" y="6239"/>
                  </a:cubicBezTo>
                  <a:cubicBezTo>
                    <a:pt x="186241" y="5483"/>
                    <a:pt x="187262" y="5105"/>
                    <a:pt x="188472" y="5105"/>
                  </a:cubicBezTo>
                  <a:cubicBezTo>
                    <a:pt x="189342" y="5105"/>
                    <a:pt x="190211" y="5294"/>
                    <a:pt x="191232" y="5747"/>
                  </a:cubicBezTo>
                  <a:lnTo>
                    <a:pt x="191459" y="5861"/>
                  </a:lnTo>
                  <a:lnTo>
                    <a:pt x="191459" y="530"/>
                  </a:lnTo>
                  <a:lnTo>
                    <a:pt x="191308" y="492"/>
                  </a:lnTo>
                  <a:cubicBezTo>
                    <a:pt x="190476" y="190"/>
                    <a:pt x="189342" y="1"/>
                    <a:pt x="187867" y="1"/>
                  </a:cubicBezTo>
                  <a:close/>
                  <a:moveTo>
                    <a:pt x="110399" y="12439"/>
                  </a:moveTo>
                  <a:cubicBezTo>
                    <a:pt x="106089" y="12439"/>
                    <a:pt x="102649" y="13725"/>
                    <a:pt x="100229" y="16220"/>
                  </a:cubicBezTo>
                  <a:cubicBezTo>
                    <a:pt x="97771" y="18715"/>
                    <a:pt x="96599" y="22193"/>
                    <a:pt x="96599" y="26541"/>
                  </a:cubicBezTo>
                  <a:cubicBezTo>
                    <a:pt x="96599" y="30586"/>
                    <a:pt x="97847" y="33913"/>
                    <a:pt x="100191" y="36295"/>
                  </a:cubicBezTo>
                  <a:cubicBezTo>
                    <a:pt x="102573" y="38677"/>
                    <a:pt x="105787" y="39887"/>
                    <a:pt x="109794" y="39887"/>
                  </a:cubicBezTo>
                  <a:cubicBezTo>
                    <a:pt x="113991" y="39887"/>
                    <a:pt x="117356" y="38639"/>
                    <a:pt x="119776" y="36068"/>
                  </a:cubicBezTo>
                  <a:cubicBezTo>
                    <a:pt x="122233" y="33535"/>
                    <a:pt x="123405" y="30133"/>
                    <a:pt x="123405" y="25898"/>
                  </a:cubicBezTo>
                  <a:cubicBezTo>
                    <a:pt x="123405" y="21740"/>
                    <a:pt x="122271" y="18450"/>
                    <a:pt x="119965" y="16031"/>
                  </a:cubicBezTo>
                  <a:cubicBezTo>
                    <a:pt x="117734" y="13611"/>
                    <a:pt x="114482" y="12439"/>
                    <a:pt x="110399" y="12439"/>
                  </a:cubicBezTo>
                  <a:close/>
                  <a:moveTo>
                    <a:pt x="160343" y="12439"/>
                  </a:moveTo>
                  <a:cubicBezTo>
                    <a:pt x="156033" y="12439"/>
                    <a:pt x="152593" y="13725"/>
                    <a:pt x="150211" y="16220"/>
                  </a:cubicBezTo>
                  <a:cubicBezTo>
                    <a:pt x="147791" y="18715"/>
                    <a:pt x="146543" y="22193"/>
                    <a:pt x="146543" y="26541"/>
                  </a:cubicBezTo>
                  <a:cubicBezTo>
                    <a:pt x="146543" y="30586"/>
                    <a:pt x="147791" y="33913"/>
                    <a:pt x="150135" y="36295"/>
                  </a:cubicBezTo>
                  <a:cubicBezTo>
                    <a:pt x="152517" y="38677"/>
                    <a:pt x="155731" y="39887"/>
                    <a:pt x="159738" y="39887"/>
                  </a:cubicBezTo>
                  <a:cubicBezTo>
                    <a:pt x="163935" y="39887"/>
                    <a:pt x="167300" y="38639"/>
                    <a:pt x="169719" y="36068"/>
                  </a:cubicBezTo>
                  <a:cubicBezTo>
                    <a:pt x="172177" y="33535"/>
                    <a:pt x="173349" y="30133"/>
                    <a:pt x="173349" y="25898"/>
                  </a:cubicBezTo>
                  <a:cubicBezTo>
                    <a:pt x="173349" y="21740"/>
                    <a:pt x="172215" y="18450"/>
                    <a:pt x="169908" y="16031"/>
                  </a:cubicBezTo>
                  <a:cubicBezTo>
                    <a:pt x="167678" y="13611"/>
                    <a:pt x="164426" y="12439"/>
                    <a:pt x="160343" y="12439"/>
                  </a:cubicBezTo>
                  <a:close/>
                  <a:moveTo>
                    <a:pt x="69945" y="12401"/>
                  </a:moveTo>
                  <a:cubicBezTo>
                    <a:pt x="67147" y="12401"/>
                    <a:pt x="64614" y="13006"/>
                    <a:pt x="62459" y="14254"/>
                  </a:cubicBezTo>
                  <a:cubicBezTo>
                    <a:pt x="60342" y="15464"/>
                    <a:pt x="58641" y="17165"/>
                    <a:pt x="57544" y="19282"/>
                  </a:cubicBezTo>
                  <a:cubicBezTo>
                    <a:pt x="56448" y="21475"/>
                    <a:pt x="55843" y="23970"/>
                    <a:pt x="55843" y="26844"/>
                  </a:cubicBezTo>
                  <a:cubicBezTo>
                    <a:pt x="55843" y="29377"/>
                    <a:pt x="56410" y="31569"/>
                    <a:pt x="57506" y="33611"/>
                  </a:cubicBezTo>
                  <a:cubicBezTo>
                    <a:pt x="58603" y="35615"/>
                    <a:pt x="60115" y="37203"/>
                    <a:pt x="62157" y="38299"/>
                  </a:cubicBezTo>
                  <a:cubicBezTo>
                    <a:pt x="64085" y="39395"/>
                    <a:pt x="66353" y="39963"/>
                    <a:pt x="68886" y="39963"/>
                  </a:cubicBezTo>
                  <a:cubicBezTo>
                    <a:pt x="71835" y="39963"/>
                    <a:pt x="74331" y="39320"/>
                    <a:pt x="76335" y="38186"/>
                  </a:cubicBezTo>
                  <a:lnTo>
                    <a:pt x="76372" y="38148"/>
                  </a:lnTo>
                  <a:lnTo>
                    <a:pt x="76372" y="32477"/>
                  </a:lnTo>
                  <a:lnTo>
                    <a:pt x="76146" y="32666"/>
                  </a:lnTo>
                  <a:cubicBezTo>
                    <a:pt x="75238" y="33346"/>
                    <a:pt x="74180" y="33913"/>
                    <a:pt x="73159" y="34216"/>
                  </a:cubicBezTo>
                  <a:cubicBezTo>
                    <a:pt x="72062" y="34594"/>
                    <a:pt x="71079" y="34783"/>
                    <a:pt x="70248" y="34783"/>
                  </a:cubicBezTo>
                  <a:cubicBezTo>
                    <a:pt x="67790" y="34783"/>
                    <a:pt x="65824" y="34102"/>
                    <a:pt x="64463" y="32515"/>
                  </a:cubicBezTo>
                  <a:cubicBezTo>
                    <a:pt x="63064" y="31002"/>
                    <a:pt x="62346" y="28923"/>
                    <a:pt x="62346" y="26352"/>
                  </a:cubicBezTo>
                  <a:cubicBezTo>
                    <a:pt x="62346" y="23630"/>
                    <a:pt x="63064" y="21513"/>
                    <a:pt x="64501" y="19963"/>
                  </a:cubicBezTo>
                  <a:cubicBezTo>
                    <a:pt x="65975" y="18413"/>
                    <a:pt x="67903" y="17581"/>
                    <a:pt x="70285" y="17581"/>
                  </a:cubicBezTo>
                  <a:cubicBezTo>
                    <a:pt x="72251" y="17581"/>
                    <a:pt x="74293" y="18261"/>
                    <a:pt x="76146" y="19585"/>
                  </a:cubicBezTo>
                  <a:lnTo>
                    <a:pt x="76372" y="19774"/>
                  </a:lnTo>
                  <a:lnTo>
                    <a:pt x="76372" y="13762"/>
                  </a:lnTo>
                  <a:lnTo>
                    <a:pt x="76335" y="13725"/>
                  </a:lnTo>
                  <a:cubicBezTo>
                    <a:pt x="75503" y="13384"/>
                    <a:pt x="74633" y="13006"/>
                    <a:pt x="73386" y="12779"/>
                  </a:cubicBezTo>
                  <a:cubicBezTo>
                    <a:pt x="72251" y="12552"/>
                    <a:pt x="71079" y="12401"/>
                    <a:pt x="69945" y="12401"/>
                  </a:cubicBezTo>
                  <a:close/>
                </a:path>
              </a:pathLst>
            </a:custGeom>
            <a:solidFill>
              <a:srgbClr val="7373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2"/>
            <p:cNvSpPr/>
            <p:nvPr/>
          </p:nvSpPr>
          <p:spPr>
            <a:xfrm>
              <a:off x="238125" y="2076300"/>
              <a:ext cx="724025" cy="724025"/>
            </a:xfrm>
            <a:custGeom>
              <a:avLst/>
              <a:gdLst/>
              <a:ahLst/>
              <a:cxnLst/>
              <a:rect l="l" t="t" r="r" b="b"/>
              <a:pathLst>
                <a:path w="28961" h="28961" extrusionOk="0">
                  <a:moveTo>
                    <a:pt x="0" y="0"/>
                  </a:moveTo>
                  <a:lnTo>
                    <a:pt x="0" y="28960"/>
                  </a:lnTo>
                  <a:lnTo>
                    <a:pt x="28961" y="28960"/>
                  </a:lnTo>
                  <a:lnTo>
                    <a:pt x="28961" y="0"/>
                  </a:lnTo>
                  <a:close/>
                </a:path>
              </a:pathLst>
            </a:custGeom>
            <a:solidFill>
              <a:srgbClr val="F250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2"/>
            <p:cNvSpPr/>
            <p:nvPr/>
          </p:nvSpPr>
          <p:spPr>
            <a:xfrm>
              <a:off x="1037750" y="2076300"/>
              <a:ext cx="724975" cy="724025"/>
            </a:xfrm>
            <a:custGeom>
              <a:avLst/>
              <a:gdLst/>
              <a:ahLst/>
              <a:cxnLst/>
              <a:rect l="l" t="t" r="r" b="b"/>
              <a:pathLst>
                <a:path w="28999" h="28961" extrusionOk="0">
                  <a:moveTo>
                    <a:pt x="0" y="0"/>
                  </a:moveTo>
                  <a:lnTo>
                    <a:pt x="0" y="28960"/>
                  </a:lnTo>
                  <a:lnTo>
                    <a:pt x="28999" y="28960"/>
                  </a:lnTo>
                  <a:lnTo>
                    <a:pt x="28999" y="0"/>
                  </a:lnTo>
                  <a:close/>
                </a:path>
              </a:pathLst>
            </a:custGeom>
            <a:solidFill>
              <a:srgbClr val="7FBA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2"/>
            <p:cNvSpPr/>
            <p:nvPr/>
          </p:nvSpPr>
          <p:spPr>
            <a:xfrm>
              <a:off x="238125" y="2875900"/>
              <a:ext cx="724025" cy="724975"/>
            </a:xfrm>
            <a:custGeom>
              <a:avLst/>
              <a:gdLst/>
              <a:ahLst/>
              <a:cxnLst/>
              <a:rect l="l" t="t" r="r" b="b"/>
              <a:pathLst>
                <a:path w="28961" h="28999" extrusionOk="0">
                  <a:moveTo>
                    <a:pt x="0" y="1"/>
                  </a:moveTo>
                  <a:lnTo>
                    <a:pt x="0" y="28999"/>
                  </a:lnTo>
                  <a:lnTo>
                    <a:pt x="28961" y="28999"/>
                  </a:lnTo>
                  <a:lnTo>
                    <a:pt x="28961" y="1"/>
                  </a:lnTo>
                  <a:close/>
                </a:path>
              </a:pathLst>
            </a:custGeom>
            <a:solidFill>
              <a:srgbClr val="00A4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2"/>
            <p:cNvSpPr/>
            <p:nvPr/>
          </p:nvSpPr>
          <p:spPr>
            <a:xfrm>
              <a:off x="1037750" y="2875900"/>
              <a:ext cx="724975" cy="724975"/>
            </a:xfrm>
            <a:custGeom>
              <a:avLst/>
              <a:gdLst/>
              <a:ahLst/>
              <a:cxnLst/>
              <a:rect l="l" t="t" r="r" b="b"/>
              <a:pathLst>
                <a:path w="28999" h="28999" extrusionOk="0">
                  <a:moveTo>
                    <a:pt x="0" y="1"/>
                  </a:moveTo>
                  <a:lnTo>
                    <a:pt x="0" y="28999"/>
                  </a:lnTo>
                  <a:lnTo>
                    <a:pt x="28999" y="28999"/>
                  </a:lnTo>
                  <a:lnTo>
                    <a:pt x="28999" y="1"/>
                  </a:lnTo>
                  <a:close/>
                </a:path>
              </a:pathLst>
            </a:custGeom>
            <a:solidFill>
              <a:srgbClr val="FFB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73"/>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3"/>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Netflix Titus</a:t>
            </a:r>
            <a:endParaRPr sz="3500" b="1"/>
          </a:p>
        </p:txBody>
      </p:sp>
      <p:sp>
        <p:nvSpPr>
          <p:cNvPr id="648" name="Google Shape;648;p73"/>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Netflix Titus</a:t>
            </a:r>
            <a:endParaRPr/>
          </a:p>
        </p:txBody>
      </p:sp>
      <p:sp>
        <p:nvSpPr>
          <p:cNvPr id="649" name="Google Shape;649;p73"/>
          <p:cNvSpPr/>
          <p:nvPr/>
        </p:nvSpPr>
        <p:spPr>
          <a:xfrm>
            <a:off x="515200" y="1806250"/>
            <a:ext cx="7917018" cy="2139433"/>
          </a:xfrm>
          <a:custGeom>
            <a:avLst/>
            <a:gdLst/>
            <a:ahLst/>
            <a:cxnLst/>
            <a:rect l="l" t="t" r="r" b="b"/>
            <a:pathLst>
              <a:path w="285684" h="77201" extrusionOk="0">
                <a:moveTo>
                  <a:pt x="136994" y="0"/>
                </a:moveTo>
                <a:lnTo>
                  <a:pt x="136994" y="66867"/>
                </a:lnTo>
                <a:lnTo>
                  <a:pt x="148845" y="66867"/>
                </a:lnTo>
                <a:lnTo>
                  <a:pt x="148845" y="39504"/>
                </a:lnTo>
                <a:lnTo>
                  <a:pt x="165339" y="39504"/>
                </a:lnTo>
                <a:lnTo>
                  <a:pt x="165339" y="27452"/>
                </a:lnTo>
                <a:lnTo>
                  <a:pt x="148845" y="27452"/>
                </a:lnTo>
                <a:lnTo>
                  <a:pt x="148845" y="12074"/>
                </a:lnTo>
                <a:lnTo>
                  <a:pt x="170696" y="12074"/>
                </a:lnTo>
                <a:lnTo>
                  <a:pt x="170696" y="0"/>
                </a:lnTo>
                <a:close/>
                <a:moveTo>
                  <a:pt x="92133" y="0"/>
                </a:moveTo>
                <a:lnTo>
                  <a:pt x="92133" y="12074"/>
                </a:lnTo>
                <a:lnTo>
                  <a:pt x="104654" y="12074"/>
                </a:lnTo>
                <a:lnTo>
                  <a:pt x="104654" y="67715"/>
                </a:lnTo>
                <a:cubicBezTo>
                  <a:pt x="108582" y="67559"/>
                  <a:pt x="112644" y="67559"/>
                  <a:pt x="116706" y="67559"/>
                </a:cubicBezTo>
                <a:lnTo>
                  <a:pt x="116706" y="12074"/>
                </a:lnTo>
                <a:lnTo>
                  <a:pt x="129227" y="12074"/>
                </a:lnTo>
                <a:lnTo>
                  <a:pt x="129227" y="0"/>
                </a:lnTo>
                <a:close/>
                <a:moveTo>
                  <a:pt x="178239" y="0"/>
                </a:moveTo>
                <a:lnTo>
                  <a:pt x="178239" y="67715"/>
                </a:lnTo>
                <a:cubicBezTo>
                  <a:pt x="189243" y="67938"/>
                  <a:pt x="200023" y="68608"/>
                  <a:pt x="210803" y="69300"/>
                </a:cubicBezTo>
                <a:lnTo>
                  <a:pt x="210803" y="57381"/>
                </a:lnTo>
                <a:cubicBezTo>
                  <a:pt x="204107" y="57002"/>
                  <a:pt x="197166" y="56466"/>
                  <a:pt x="190314" y="56333"/>
                </a:cubicBezTo>
                <a:lnTo>
                  <a:pt x="190314" y="0"/>
                </a:lnTo>
                <a:close/>
                <a:moveTo>
                  <a:pt x="220980" y="0"/>
                </a:moveTo>
                <a:lnTo>
                  <a:pt x="220980" y="70125"/>
                </a:lnTo>
                <a:cubicBezTo>
                  <a:pt x="224841" y="70349"/>
                  <a:pt x="228904" y="70572"/>
                  <a:pt x="232832" y="71018"/>
                </a:cubicBezTo>
                <a:lnTo>
                  <a:pt x="232832" y="0"/>
                </a:lnTo>
                <a:close/>
                <a:moveTo>
                  <a:pt x="50977" y="0"/>
                </a:moveTo>
                <a:lnTo>
                  <a:pt x="50977" y="71241"/>
                </a:lnTo>
                <a:lnTo>
                  <a:pt x="84366" y="68608"/>
                </a:lnTo>
                <a:lnTo>
                  <a:pt x="84366" y="57002"/>
                </a:lnTo>
                <a:cubicBezTo>
                  <a:pt x="77201" y="57225"/>
                  <a:pt x="70126" y="57828"/>
                  <a:pt x="63029" y="58274"/>
                </a:cubicBezTo>
                <a:lnTo>
                  <a:pt x="63029" y="40330"/>
                </a:lnTo>
                <a:cubicBezTo>
                  <a:pt x="67560" y="40107"/>
                  <a:pt x="73809" y="40107"/>
                  <a:pt x="79165" y="40107"/>
                </a:cubicBezTo>
                <a:lnTo>
                  <a:pt x="79165" y="28055"/>
                </a:lnTo>
                <a:cubicBezTo>
                  <a:pt x="74880" y="28055"/>
                  <a:pt x="67716" y="28278"/>
                  <a:pt x="63029" y="28278"/>
                </a:cubicBezTo>
                <a:lnTo>
                  <a:pt x="63029" y="12074"/>
                </a:lnTo>
                <a:lnTo>
                  <a:pt x="84366" y="12074"/>
                </a:lnTo>
                <a:lnTo>
                  <a:pt x="84366" y="0"/>
                </a:lnTo>
                <a:close/>
                <a:moveTo>
                  <a:pt x="0" y="0"/>
                </a:moveTo>
                <a:lnTo>
                  <a:pt x="0" y="77201"/>
                </a:lnTo>
                <a:cubicBezTo>
                  <a:pt x="4062" y="76598"/>
                  <a:pt x="7990" y="75995"/>
                  <a:pt x="12298" y="75549"/>
                </a:cubicBezTo>
                <a:lnTo>
                  <a:pt x="12298" y="33411"/>
                </a:lnTo>
                <a:lnTo>
                  <a:pt x="26091" y="73808"/>
                </a:lnTo>
                <a:cubicBezTo>
                  <a:pt x="30622" y="73205"/>
                  <a:pt x="34974" y="72982"/>
                  <a:pt x="39281" y="72223"/>
                </a:cubicBezTo>
                <a:lnTo>
                  <a:pt x="39281" y="0"/>
                </a:lnTo>
                <a:lnTo>
                  <a:pt x="27140" y="0"/>
                </a:lnTo>
                <a:lnTo>
                  <a:pt x="27140" y="43812"/>
                </a:lnTo>
                <a:lnTo>
                  <a:pt x="11472" y="0"/>
                </a:lnTo>
                <a:close/>
                <a:moveTo>
                  <a:pt x="243165" y="0"/>
                </a:moveTo>
                <a:lnTo>
                  <a:pt x="257182" y="36268"/>
                </a:lnTo>
                <a:lnTo>
                  <a:pt x="241648" y="71621"/>
                </a:lnTo>
                <a:cubicBezTo>
                  <a:pt x="246022" y="72223"/>
                  <a:pt x="250240" y="72447"/>
                  <a:pt x="254615" y="73205"/>
                </a:cubicBezTo>
                <a:lnTo>
                  <a:pt x="263431" y="52695"/>
                </a:lnTo>
                <a:lnTo>
                  <a:pt x="272113" y="75013"/>
                </a:lnTo>
                <a:cubicBezTo>
                  <a:pt x="276644" y="75772"/>
                  <a:pt x="281152" y="76598"/>
                  <a:pt x="285683" y="77201"/>
                </a:cubicBezTo>
                <a:lnTo>
                  <a:pt x="270372" y="36714"/>
                </a:lnTo>
                <a:lnTo>
                  <a:pt x="285683" y="0"/>
                </a:lnTo>
                <a:lnTo>
                  <a:pt x="272493" y="0"/>
                </a:lnTo>
                <a:lnTo>
                  <a:pt x="264034" y="20288"/>
                </a:lnTo>
                <a:lnTo>
                  <a:pt x="256133" y="0"/>
                </a:lnTo>
                <a:close/>
              </a:path>
            </a:pathLst>
          </a:custGeom>
          <a:solidFill>
            <a:srgbClr val="D8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74"/>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4"/>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Rancher Cattle</a:t>
            </a:r>
            <a:endParaRPr sz="3500" b="1"/>
          </a:p>
        </p:txBody>
      </p:sp>
      <p:sp>
        <p:nvSpPr>
          <p:cNvPr id="656" name="Google Shape;656;p74"/>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Rancher Cattle</a:t>
            </a:r>
            <a:endParaRPr/>
          </a:p>
        </p:txBody>
      </p:sp>
      <p:grpSp>
        <p:nvGrpSpPr>
          <p:cNvPr id="657" name="Google Shape;657;p74"/>
          <p:cNvGrpSpPr/>
          <p:nvPr/>
        </p:nvGrpSpPr>
        <p:grpSpPr>
          <a:xfrm>
            <a:off x="1471583" y="1215049"/>
            <a:ext cx="6249241" cy="3182229"/>
            <a:chOff x="376500" y="1062625"/>
            <a:chExt cx="6886975" cy="3506975"/>
          </a:xfrm>
        </p:grpSpPr>
        <p:sp>
          <p:nvSpPr>
            <p:cNvPr id="658" name="Google Shape;658;p74"/>
            <p:cNvSpPr/>
            <p:nvPr/>
          </p:nvSpPr>
          <p:spPr>
            <a:xfrm>
              <a:off x="376500" y="3383925"/>
              <a:ext cx="6701500" cy="1185675"/>
            </a:xfrm>
            <a:custGeom>
              <a:avLst/>
              <a:gdLst/>
              <a:ahLst/>
              <a:cxnLst/>
              <a:rect l="l" t="t" r="r" b="b"/>
              <a:pathLst>
                <a:path w="268060" h="47427" extrusionOk="0">
                  <a:moveTo>
                    <a:pt x="16779" y="9018"/>
                  </a:moveTo>
                  <a:cubicBezTo>
                    <a:pt x="19861" y="9018"/>
                    <a:pt x="22486" y="10331"/>
                    <a:pt x="22486" y="14383"/>
                  </a:cubicBezTo>
                  <a:cubicBezTo>
                    <a:pt x="22486" y="19291"/>
                    <a:pt x="18663" y="20318"/>
                    <a:pt x="15410" y="20318"/>
                  </a:cubicBezTo>
                  <a:lnTo>
                    <a:pt x="11301" y="20318"/>
                  </a:lnTo>
                  <a:lnTo>
                    <a:pt x="11301" y="9018"/>
                  </a:lnTo>
                  <a:close/>
                  <a:moveTo>
                    <a:pt x="247970" y="9018"/>
                  </a:moveTo>
                  <a:cubicBezTo>
                    <a:pt x="251052" y="9018"/>
                    <a:pt x="253677" y="10331"/>
                    <a:pt x="253677" y="14383"/>
                  </a:cubicBezTo>
                  <a:cubicBezTo>
                    <a:pt x="253677" y="19291"/>
                    <a:pt x="249854" y="20318"/>
                    <a:pt x="246601" y="20318"/>
                  </a:cubicBezTo>
                  <a:lnTo>
                    <a:pt x="242492" y="20318"/>
                  </a:lnTo>
                  <a:lnTo>
                    <a:pt x="242492" y="9018"/>
                  </a:lnTo>
                  <a:close/>
                  <a:moveTo>
                    <a:pt x="54389" y="11929"/>
                  </a:moveTo>
                  <a:cubicBezTo>
                    <a:pt x="54674" y="14611"/>
                    <a:pt x="55188" y="17294"/>
                    <a:pt x="55930" y="19862"/>
                  </a:cubicBezTo>
                  <a:lnTo>
                    <a:pt x="59068" y="29507"/>
                  </a:lnTo>
                  <a:lnTo>
                    <a:pt x="49252" y="29507"/>
                  </a:lnTo>
                  <a:lnTo>
                    <a:pt x="52391" y="19748"/>
                  </a:lnTo>
                  <a:cubicBezTo>
                    <a:pt x="53133" y="17179"/>
                    <a:pt x="53761" y="14611"/>
                    <a:pt x="54103" y="11929"/>
                  </a:cubicBezTo>
                  <a:close/>
                  <a:moveTo>
                    <a:pt x="76646" y="743"/>
                  </a:moveTo>
                  <a:lnTo>
                    <a:pt x="76646" y="46628"/>
                  </a:lnTo>
                  <a:lnTo>
                    <a:pt x="86005" y="46628"/>
                  </a:lnTo>
                  <a:lnTo>
                    <a:pt x="86005" y="24599"/>
                  </a:lnTo>
                  <a:cubicBezTo>
                    <a:pt x="86005" y="22087"/>
                    <a:pt x="85720" y="19006"/>
                    <a:pt x="85492" y="16438"/>
                  </a:cubicBezTo>
                  <a:lnTo>
                    <a:pt x="85720" y="16438"/>
                  </a:lnTo>
                  <a:cubicBezTo>
                    <a:pt x="86690" y="19006"/>
                    <a:pt x="87775" y="21460"/>
                    <a:pt x="89087" y="23857"/>
                  </a:cubicBezTo>
                  <a:lnTo>
                    <a:pt x="101529" y="46570"/>
                  </a:lnTo>
                  <a:lnTo>
                    <a:pt x="113399" y="46570"/>
                  </a:lnTo>
                  <a:lnTo>
                    <a:pt x="113399" y="743"/>
                  </a:lnTo>
                  <a:lnTo>
                    <a:pt x="104097" y="743"/>
                  </a:lnTo>
                  <a:lnTo>
                    <a:pt x="104097" y="22772"/>
                  </a:lnTo>
                  <a:cubicBezTo>
                    <a:pt x="104097" y="25398"/>
                    <a:pt x="104382" y="29050"/>
                    <a:pt x="104553" y="31675"/>
                  </a:cubicBezTo>
                  <a:lnTo>
                    <a:pt x="104325" y="31675"/>
                  </a:lnTo>
                  <a:cubicBezTo>
                    <a:pt x="103184" y="28936"/>
                    <a:pt x="101871" y="25455"/>
                    <a:pt x="100844" y="23514"/>
                  </a:cubicBezTo>
                  <a:lnTo>
                    <a:pt x="88802" y="743"/>
                  </a:lnTo>
                  <a:close/>
                  <a:moveTo>
                    <a:pt x="156829" y="800"/>
                  </a:moveTo>
                  <a:lnTo>
                    <a:pt x="156829" y="46628"/>
                  </a:lnTo>
                  <a:lnTo>
                    <a:pt x="168129" y="46628"/>
                  </a:lnTo>
                  <a:lnTo>
                    <a:pt x="168129" y="27167"/>
                  </a:lnTo>
                  <a:lnTo>
                    <a:pt x="182054" y="27167"/>
                  </a:lnTo>
                  <a:lnTo>
                    <a:pt x="182054" y="46628"/>
                  </a:lnTo>
                  <a:lnTo>
                    <a:pt x="193354" y="46628"/>
                  </a:lnTo>
                  <a:lnTo>
                    <a:pt x="193354" y="800"/>
                  </a:lnTo>
                  <a:lnTo>
                    <a:pt x="182054" y="800"/>
                  </a:lnTo>
                  <a:lnTo>
                    <a:pt x="182054" y="18150"/>
                  </a:lnTo>
                  <a:lnTo>
                    <a:pt x="168129" y="18150"/>
                  </a:lnTo>
                  <a:lnTo>
                    <a:pt x="168129" y="800"/>
                  </a:lnTo>
                  <a:close/>
                  <a:moveTo>
                    <a:pt x="197863" y="743"/>
                  </a:moveTo>
                  <a:lnTo>
                    <a:pt x="197863" y="46628"/>
                  </a:lnTo>
                  <a:lnTo>
                    <a:pt x="228966" y="46628"/>
                  </a:lnTo>
                  <a:lnTo>
                    <a:pt x="228966" y="38181"/>
                  </a:lnTo>
                  <a:lnTo>
                    <a:pt x="209277" y="38181"/>
                  </a:lnTo>
                  <a:lnTo>
                    <a:pt x="209277" y="27452"/>
                  </a:lnTo>
                  <a:lnTo>
                    <a:pt x="225199" y="27452"/>
                  </a:lnTo>
                  <a:lnTo>
                    <a:pt x="225199" y="19006"/>
                  </a:lnTo>
                  <a:lnTo>
                    <a:pt x="209277" y="19006"/>
                  </a:lnTo>
                  <a:lnTo>
                    <a:pt x="209277" y="9190"/>
                  </a:lnTo>
                  <a:lnTo>
                    <a:pt x="228281" y="9190"/>
                  </a:lnTo>
                  <a:lnTo>
                    <a:pt x="228281" y="743"/>
                  </a:lnTo>
                  <a:close/>
                  <a:moveTo>
                    <a:pt x="1" y="800"/>
                  </a:moveTo>
                  <a:lnTo>
                    <a:pt x="1" y="46628"/>
                  </a:lnTo>
                  <a:lnTo>
                    <a:pt x="11301" y="46628"/>
                  </a:lnTo>
                  <a:lnTo>
                    <a:pt x="11301" y="28536"/>
                  </a:lnTo>
                  <a:lnTo>
                    <a:pt x="13926" y="28536"/>
                  </a:lnTo>
                  <a:cubicBezTo>
                    <a:pt x="16437" y="28536"/>
                    <a:pt x="18320" y="34186"/>
                    <a:pt x="19690" y="37439"/>
                  </a:cubicBezTo>
                  <a:cubicBezTo>
                    <a:pt x="22886" y="44744"/>
                    <a:pt x="26082" y="46856"/>
                    <a:pt x="31446" y="46856"/>
                  </a:cubicBezTo>
                  <a:cubicBezTo>
                    <a:pt x="32267" y="46825"/>
                    <a:pt x="33088" y="46746"/>
                    <a:pt x="33900" y="46628"/>
                  </a:cubicBezTo>
                  <a:lnTo>
                    <a:pt x="43774" y="46628"/>
                  </a:lnTo>
                  <a:lnTo>
                    <a:pt x="46570" y="37953"/>
                  </a:lnTo>
                  <a:lnTo>
                    <a:pt x="61865" y="37953"/>
                  </a:lnTo>
                  <a:lnTo>
                    <a:pt x="64718" y="46628"/>
                  </a:lnTo>
                  <a:lnTo>
                    <a:pt x="76189" y="46628"/>
                  </a:lnTo>
                  <a:lnTo>
                    <a:pt x="60723" y="800"/>
                  </a:lnTo>
                  <a:lnTo>
                    <a:pt x="49252" y="800"/>
                  </a:lnTo>
                  <a:lnTo>
                    <a:pt x="36657" y="38260"/>
                  </a:lnTo>
                  <a:lnTo>
                    <a:pt x="36657" y="38260"/>
                  </a:lnTo>
                  <a:cubicBezTo>
                    <a:pt x="36144" y="38436"/>
                    <a:pt x="35593" y="38524"/>
                    <a:pt x="35042" y="38524"/>
                  </a:cubicBezTo>
                  <a:cubicBezTo>
                    <a:pt x="31104" y="38524"/>
                    <a:pt x="29734" y="34186"/>
                    <a:pt x="27908" y="30363"/>
                  </a:cubicBezTo>
                  <a:cubicBezTo>
                    <a:pt x="27109" y="28708"/>
                    <a:pt x="26025" y="27224"/>
                    <a:pt x="24655" y="25968"/>
                  </a:cubicBezTo>
                  <a:cubicBezTo>
                    <a:pt x="29221" y="24541"/>
                    <a:pt x="33900" y="20375"/>
                    <a:pt x="33900" y="13527"/>
                  </a:cubicBezTo>
                  <a:cubicBezTo>
                    <a:pt x="33900" y="5138"/>
                    <a:pt x="27851" y="800"/>
                    <a:pt x="18891" y="800"/>
                  </a:cubicBezTo>
                  <a:close/>
                  <a:moveTo>
                    <a:pt x="231192" y="800"/>
                  </a:moveTo>
                  <a:lnTo>
                    <a:pt x="231192" y="46628"/>
                  </a:lnTo>
                  <a:lnTo>
                    <a:pt x="242492" y="46628"/>
                  </a:lnTo>
                  <a:lnTo>
                    <a:pt x="242492" y="28536"/>
                  </a:lnTo>
                  <a:lnTo>
                    <a:pt x="245117" y="28536"/>
                  </a:lnTo>
                  <a:cubicBezTo>
                    <a:pt x="247628" y="28536"/>
                    <a:pt x="249511" y="34186"/>
                    <a:pt x="250881" y="37439"/>
                  </a:cubicBezTo>
                  <a:cubicBezTo>
                    <a:pt x="254077" y="44744"/>
                    <a:pt x="257216" y="46856"/>
                    <a:pt x="262637" y="46856"/>
                  </a:cubicBezTo>
                  <a:cubicBezTo>
                    <a:pt x="264178" y="46799"/>
                    <a:pt x="265719" y="46570"/>
                    <a:pt x="267203" y="46228"/>
                  </a:cubicBezTo>
                  <a:lnTo>
                    <a:pt x="268059" y="38181"/>
                  </a:lnTo>
                  <a:lnTo>
                    <a:pt x="268059" y="38181"/>
                  </a:lnTo>
                  <a:cubicBezTo>
                    <a:pt x="267488" y="38409"/>
                    <a:pt x="266861" y="38524"/>
                    <a:pt x="266233" y="38524"/>
                  </a:cubicBezTo>
                  <a:cubicBezTo>
                    <a:pt x="262295" y="38524"/>
                    <a:pt x="260925" y="34186"/>
                    <a:pt x="259042" y="30363"/>
                  </a:cubicBezTo>
                  <a:cubicBezTo>
                    <a:pt x="258300" y="28708"/>
                    <a:pt x="257216" y="27224"/>
                    <a:pt x="255846" y="25968"/>
                  </a:cubicBezTo>
                  <a:cubicBezTo>
                    <a:pt x="260412" y="24541"/>
                    <a:pt x="265091" y="20375"/>
                    <a:pt x="265091" y="13527"/>
                  </a:cubicBezTo>
                  <a:cubicBezTo>
                    <a:pt x="265091" y="5138"/>
                    <a:pt x="258985" y="800"/>
                    <a:pt x="250082" y="800"/>
                  </a:cubicBezTo>
                  <a:close/>
                  <a:moveTo>
                    <a:pt x="136528" y="1"/>
                  </a:moveTo>
                  <a:cubicBezTo>
                    <a:pt x="124003" y="1"/>
                    <a:pt x="115853" y="6861"/>
                    <a:pt x="115853" y="23400"/>
                  </a:cubicBezTo>
                  <a:cubicBezTo>
                    <a:pt x="115853" y="40122"/>
                    <a:pt x="123843" y="47427"/>
                    <a:pt x="136284" y="47427"/>
                  </a:cubicBezTo>
                  <a:cubicBezTo>
                    <a:pt x="148497" y="47427"/>
                    <a:pt x="155231" y="40578"/>
                    <a:pt x="154490" y="31219"/>
                  </a:cubicBezTo>
                  <a:lnTo>
                    <a:pt x="144559" y="30248"/>
                  </a:lnTo>
                  <a:lnTo>
                    <a:pt x="144559" y="30248"/>
                  </a:lnTo>
                  <a:cubicBezTo>
                    <a:pt x="145358" y="36184"/>
                    <a:pt x="141592" y="39094"/>
                    <a:pt x="136855" y="39094"/>
                  </a:cubicBezTo>
                  <a:cubicBezTo>
                    <a:pt x="131890" y="39094"/>
                    <a:pt x="127552" y="35898"/>
                    <a:pt x="127552" y="23457"/>
                  </a:cubicBezTo>
                  <a:cubicBezTo>
                    <a:pt x="127552" y="11644"/>
                    <a:pt x="131547" y="7991"/>
                    <a:pt x="136512" y="7991"/>
                  </a:cubicBezTo>
                  <a:cubicBezTo>
                    <a:pt x="141649" y="7991"/>
                    <a:pt x="144502" y="10902"/>
                    <a:pt x="143361" y="18207"/>
                  </a:cubicBezTo>
                  <a:lnTo>
                    <a:pt x="153919" y="17236"/>
                  </a:lnTo>
                  <a:cubicBezTo>
                    <a:pt x="155403" y="7306"/>
                    <a:pt x="150095" y="1"/>
                    <a:pt x="136684" y="1"/>
                  </a:cubicBezTo>
                  <a:cubicBezTo>
                    <a:pt x="136632" y="1"/>
                    <a:pt x="136580" y="1"/>
                    <a:pt x="136528" y="1"/>
                  </a:cubicBezTo>
                  <a:close/>
                </a:path>
              </a:pathLst>
            </a:custGeom>
            <a:solidFill>
              <a:srgbClr val="5A5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4"/>
            <p:cNvSpPr/>
            <p:nvPr/>
          </p:nvSpPr>
          <p:spPr>
            <a:xfrm>
              <a:off x="1667725" y="1062625"/>
              <a:ext cx="4130050" cy="1931850"/>
            </a:xfrm>
            <a:custGeom>
              <a:avLst/>
              <a:gdLst/>
              <a:ahLst/>
              <a:cxnLst/>
              <a:rect l="l" t="t" r="r" b="b"/>
              <a:pathLst>
                <a:path w="165202" h="77274" extrusionOk="0">
                  <a:moveTo>
                    <a:pt x="159797" y="57"/>
                  </a:moveTo>
                  <a:cubicBezTo>
                    <a:pt x="158769" y="57"/>
                    <a:pt x="157913" y="2911"/>
                    <a:pt x="157913" y="6392"/>
                  </a:cubicBezTo>
                  <a:lnTo>
                    <a:pt x="157913" y="9246"/>
                  </a:lnTo>
                  <a:cubicBezTo>
                    <a:pt x="157856" y="12727"/>
                    <a:pt x="155060" y="15581"/>
                    <a:pt x="151521" y="15581"/>
                  </a:cubicBezTo>
                  <a:lnTo>
                    <a:pt x="148097" y="15581"/>
                  </a:lnTo>
                  <a:lnTo>
                    <a:pt x="148097" y="23228"/>
                  </a:lnTo>
                  <a:lnTo>
                    <a:pt x="159283" y="23228"/>
                  </a:lnTo>
                  <a:cubicBezTo>
                    <a:pt x="159373" y="23232"/>
                    <a:pt x="159462" y="23235"/>
                    <a:pt x="159550" y="23235"/>
                  </a:cubicBezTo>
                  <a:cubicBezTo>
                    <a:pt x="162785" y="23235"/>
                    <a:pt x="165201" y="20229"/>
                    <a:pt x="164590" y="17007"/>
                  </a:cubicBezTo>
                  <a:lnTo>
                    <a:pt x="162821" y="6278"/>
                  </a:lnTo>
                  <a:cubicBezTo>
                    <a:pt x="162251" y="2854"/>
                    <a:pt x="160881" y="57"/>
                    <a:pt x="159797" y="57"/>
                  </a:cubicBezTo>
                  <a:close/>
                  <a:moveTo>
                    <a:pt x="101756" y="0"/>
                  </a:moveTo>
                  <a:cubicBezTo>
                    <a:pt x="100672" y="0"/>
                    <a:pt x="99302" y="2797"/>
                    <a:pt x="98732" y="6221"/>
                  </a:cubicBezTo>
                  <a:lnTo>
                    <a:pt x="96962" y="16950"/>
                  </a:lnTo>
                  <a:cubicBezTo>
                    <a:pt x="96351" y="20172"/>
                    <a:pt x="98768" y="23178"/>
                    <a:pt x="102002" y="23178"/>
                  </a:cubicBezTo>
                  <a:cubicBezTo>
                    <a:pt x="102091" y="23178"/>
                    <a:pt x="102180" y="23175"/>
                    <a:pt x="102270" y="23171"/>
                  </a:cubicBezTo>
                  <a:lnTo>
                    <a:pt x="112828" y="23171"/>
                  </a:lnTo>
                  <a:cubicBezTo>
                    <a:pt x="112961" y="23178"/>
                    <a:pt x="113092" y="23182"/>
                    <a:pt x="113223" y="23182"/>
                  </a:cubicBezTo>
                  <a:cubicBezTo>
                    <a:pt x="114106" y="23182"/>
                    <a:pt x="114951" y="23020"/>
                    <a:pt x="115795" y="22771"/>
                  </a:cubicBezTo>
                  <a:lnTo>
                    <a:pt x="115795" y="22771"/>
                  </a:lnTo>
                  <a:cubicBezTo>
                    <a:pt x="115453" y="24598"/>
                    <a:pt x="113855" y="25910"/>
                    <a:pt x="112029" y="25910"/>
                  </a:cubicBezTo>
                  <a:lnTo>
                    <a:pt x="97191" y="25910"/>
                  </a:lnTo>
                  <a:cubicBezTo>
                    <a:pt x="94794" y="25910"/>
                    <a:pt x="93025" y="23742"/>
                    <a:pt x="93424" y="21402"/>
                  </a:cubicBezTo>
                  <a:lnTo>
                    <a:pt x="94908" y="12385"/>
                  </a:lnTo>
                  <a:cubicBezTo>
                    <a:pt x="95307" y="9988"/>
                    <a:pt x="93481" y="7876"/>
                    <a:pt x="91084" y="7876"/>
                  </a:cubicBezTo>
                  <a:lnTo>
                    <a:pt x="17578" y="7876"/>
                  </a:lnTo>
                  <a:cubicBezTo>
                    <a:pt x="16094" y="7876"/>
                    <a:pt x="14724" y="8732"/>
                    <a:pt x="14039" y="10102"/>
                  </a:cubicBezTo>
                  <a:lnTo>
                    <a:pt x="229" y="31332"/>
                  </a:lnTo>
                  <a:cubicBezTo>
                    <a:pt x="0" y="31674"/>
                    <a:pt x="57" y="32131"/>
                    <a:pt x="286" y="32473"/>
                  </a:cubicBezTo>
                  <a:lnTo>
                    <a:pt x="3025" y="35612"/>
                  </a:lnTo>
                  <a:cubicBezTo>
                    <a:pt x="3216" y="35835"/>
                    <a:pt x="3478" y="35951"/>
                    <a:pt x="3741" y="35951"/>
                  </a:cubicBezTo>
                  <a:cubicBezTo>
                    <a:pt x="3950" y="35951"/>
                    <a:pt x="4161" y="35878"/>
                    <a:pt x="4338" y="35726"/>
                  </a:cubicBezTo>
                  <a:lnTo>
                    <a:pt x="13697" y="28307"/>
                  </a:lnTo>
                  <a:lnTo>
                    <a:pt x="13697" y="73392"/>
                  </a:lnTo>
                  <a:cubicBezTo>
                    <a:pt x="13697" y="75504"/>
                    <a:pt x="15466" y="77273"/>
                    <a:pt x="17578" y="77273"/>
                  </a:cubicBezTo>
                  <a:lnTo>
                    <a:pt x="38465" y="77273"/>
                  </a:lnTo>
                  <a:cubicBezTo>
                    <a:pt x="40577" y="77273"/>
                    <a:pt x="42346" y="75504"/>
                    <a:pt x="42346" y="73392"/>
                  </a:cubicBezTo>
                  <a:lnTo>
                    <a:pt x="42346" y="57698"/>
                  </a:lnTo>
                  <a:cubicBezTo>
                    <a:pt x="42289" y="55587"/>
                    <a:pt x="44058" y="53817"/>
                    <a:pt x="46170" y="53817"/>
                  </a:cubicBezTo>
                  <a:lnTo>
                    <a:pt x="98332" y="53817"/>
                  </a:lnTo>
                  <a:cubicBezTo>
                    <a:pt x="100444" y="53817"/>
                    <a:pt x="102213" y="55587"/>
                    <a:pt x="102156" y="57698"/>
                  </a:cubicBezTo>
                  <a:lnTo>
                    <a:pt x="102156" y="73392"/>
                  </a:lnTo>
                  <a:cubicBezTo>
                    <a:pt x="102156" y="75504"/>
                    <a:pt x="103925" y="77273"/>
                    <a:pt x="106036" y="77273"/>
                  </a:cubicBezTo>
                  <a:lnTo>
                    <a:pt x="126924" y="77273"/>
                  </a:lnTo>
                  <a:cubicBezTo>
                    <a:pt x="129036" y="77273"/>
                    <a:pt x="130805" y="75504"/>
                    <a:pt x="130805" y="73392"/>
                  </a:cubicBezTo>
                  <a:lnTo>
                    <a:pt x="130805" y="56557"/>
                  </a:lnTo>
                  <a:lnTo>
                    <a:pt x="119676" y="56557"/>
                  </a:lnTo>
                  <a:cubicBezTo>
                    <a:pt x="116195" y="56500"/>
                    <a:pt x="113341" y="53703"/>
                    <a:pt x="113341" y="50222"/>
                  </a:cubicBezTo>
                  <a:lnTo>
                    <a:pt x="113341" y="39379"/>
                  </a:lnTo>
                  <a:cubicBezTo>
                    <a:pt x="113341" y="37381"/>
                    <a:pt x="114255" y="35498"/>
                    <a:pt x="115853" y="34299"/>
                  </a:cubicBezTo>
                  <a:lnTo>
                    <a:pt x="115853" y="47197"/>
                  </a:lnTo>
                  <a:cubicBezTo>
                    <a:pt x="115910" y="50736"/>
                    <a:pt x="118706" y="53532"/>
                    <a:pt x="122244" y="53589"/>
                  </a:cubicBezTo>
                  <a:lnTo>
                    <a:pt x="139308" y="53589"/>
                  </a:lnTo>
                  <a:cubicBezTo>
                    <a:pt x="142790" y="53532"/>
                    <a:pt x="145586" y="50736"/>
                    <a:pt x="145643" y="47197"/>
                  </a:cubicBezTo>
                  <a:lnTo>
                    <a:pt x="145643" y="14325"/>
                  </a:lnTo>
                  <a:cubicBezTo>
                    <a:pt x="145643" y="10844"/>
                    <a:pt x="142847" y="7990"/>
                    <a:pt x="139308" y="7933"/>
                  </a:cubicBezTo>
                  <a:lnTo>
                    <a:pt x="104267" y="7933"/>
                  </a:lnTo>
                  <a:cubicBezTo>
                    <a:pt x="104096" y="7933"/>
                    <a:pt x="103868" y="7990"/>
                    <a:pt x="103640" y="7990"/>
                  </a:cubicBezTo>
                  <a:lnTo>
                    <a:pt x="103640" y="6335"/>
                  </a:lnTo>
                  <a:cubicBezTo>
                    <a:pt x="103640" y="2854"/>
                    <a:pt x="102784" y="0"/>
                    <a:pt x="101756" y="0"/>
                  </a:cubicBezTo>
                  <a:close/>
                </a:path>
              </a:pathLst>
            </a:custGeom>
            <a:solidFill>
              <a:srgbClr val="0976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4"/>
            <p:cNvSpPr/>
            <p:nvPr/>
          </p:nvSpPr>
          <p:spPr>
            <a:xfrm>
              <a:off x="7080850" y="3381575"/>
              <a:ext cx="182625" cy="155100"/>
            </a:xfrm>
            <a:custGeom>
              <a:avLst/>
              <a:gdLst/>
              <a:ahLst/>
              <a:cxnLst/>
              <a:rect l="l" t="t" r="r" b="b"/>
              <a:pathLst>
                <a:path w="7305" h="6204" extrusionOk="0">
                  <a:moveTo>
                    <a:pt x="3252" y="2150"/>
                  </a:moveTo>
                  <a:cubicBezTo>
                    <a:pt x="3481" y="2150"/>
                    <a:pt x="3766" y="2207"/>
                    <a:pt x="3766" y="2549"/>
                  </a:cubicBezTo>
                  <a:cubicBezTo>
                    <a:pt x="3766" y="2835"/>
                    <a:pt x="3538" y="3006"/>
                    <a:pt x="3252" y="3006"/>
                  </a:cubicBezTo>
                  <a:lnTo>
                    <a:pt x="2682" y="3006"/>
                  </a:lnTo>
                  <a:lnTo>
                    <a:pt x="2682" y="2150"/>
                  </a:lnTo>
                  <a:close/>
                  <a:moveTo>
                    <a:pt x="2168" y="1636"/>
                  </a:moveTo>
                  <a:lnTo>
                    <a:pt x="2168" y="4661"/>
                  </a:lnTo>
                  <a:lnTo>
                    <a:pt x="2739" y="4661"/>
                  </a:lnTo>
                  <a:lnTo>
                    <a:pt x="2739" y="3405"/>
                  </a:lnTo>
                  <a:lnTo>
                    <a:pt x="3024" y="3405"/>
                  </a:lnTo>
                  <a:lnTo>
                    <a:pt x="3709" y="4661"/>
                  </a:lnTo>
                  <a:lnTo>
                    <a:pt x="4337" y="4661"/>
                  </a:lnTo>
                  <a:lnTo>
                    <a:pt x="3652" y="3405"/>
                  </a:lnTo>
                  <a:cubicBezTo>
                    <a:pt x="4051" y="3291"/>
                    <a:pt x="4337" y="2949"/>
                    <a:pt x="4337" y="2549"/>
                  </a:cubicBezTo>
                  <a:cubicBezTo>
                    <a:pt x="4337" y="1750"/>
                    <a:pt x="3823" y="1636"/>
                    <a:pt x="3252" y="1636"/>
                  </a:cubicBezTo>
                  <a:close/>
                  <a:moveTo>
                    <a:pt x="3293" y="721"/>
                  </a:moveTo>
                  <a:cubicBezTo>
                    <a:pt x="4616" y="721"/>
                    <a:pt x="5646" y="1840"/>
                    <a:pt x="5535" y="3177"/>
                  </a:cubicBezTo>
                  <a:cubicBezTo>
                    <a:pt x="5646" y="4458"/>
                    <a:pt x="4616" y="5576"/>
                    <a:pt x="3293" y="5576"/>
                  </a:cubicBezTo>
                  <a:cubicBezTo>
                    <a:pt x="3261" y="5576"/>
                    <a:pt x="3228" y="5575"/>
                    <a:pt x="3195" y="5574"/>
                  </a:cubicBezTo>
                  <a:cubicBezTo>
                    <a:pt x="3162" y="5575"/>
                    <a:pt x="3129" y="5576"/>
                    <a:pt x="3097" y="5576"/>
                  </a:cubicBezTo>
                  <a:cubicBezTo>
                    <a:pt x="1774" y="5576"/>
                    <a:pt x="744" y="4458"/>
                    <a:pt x="855" y="3177"/>
                  </a:cubicBezTo>
                  <a:cubicBezTo>
                    <a:pt x="688" y="1840"/>
                    <a:pt x="1771" y="721"/>
                    <a:pt x="3097" y="721"/>
                  </a:cubicBezTo>
                  <a:cubicBezTo>
                    <a:pt x="3129" y="721"/>
                    <a:pt x="3162" y="722"/>
                    <a:pt x="3195" y="723"/>
                  </a:cubicBezTo>
                  <a:cubicBezTo>
                    <a:pt x="3228" y="722"/>
                    <a:pt x="3261" y="721"/>
                    <a:pt x="3293" y="721"/>
                  </a:cubicBezTo>
                  <a:close/>
                  <a:moveTo>
                    <a:pt x="3178" y="0"/>
                  </a:moveTo>
                  <a:cubicBezTo>
                    <a:pt x="1570" y="0"/>
                    <a:pt x="17" y="1270"/>
                    <a:pt x="56" y="3177"/>
                  </a:cubicBezTo>
                  <a:cubicBezTo>
                    <a:pt x="0" y="4855"/>
                    <a:pt x="1369" y="6204"/>
                    <a:pt x="3035" y="6204"/>
                  </a:cubicBezTo>
                  <a:cubicBezTo>
                    <a:pt x="3069" y="6204"/>
                    <a:pt x="3104" y="6203"/>
                    <a:pt x="3138" y="6202"/>
                  </a:cubicBezTo>
                  <a:cubicBezTo>
                    <a:pt x="5935" y="6202"/>
                    <a:pt x="7304" y="2835"/>
                    <a:pt x="5307" y="894"/>
                  </a:cubicBezTo>
                  <a:cubicBezTo>
                    <a:pt x="4689" y="277"/>
                    <a:pt x="3928" y="0"/>
                    <a:pt x="3178" y="0"/>
                  </a:cubicBezTo>
                  <a:close/>
                </a:path>
              </a:pathLst>
            </a:custGeom>
            <a:solidFill>
              <a:srgbClr val="5A5A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75"/>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5"/>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Red Hat OpenShift v2 Broker</a:t>
            </a:r>
            <a:endParaRPr sz="3500" b="1"/>
          </a:p>
        </p:txBody>
      </p:sp>
      <p:sp>
        <p:nvSpPr>
          <p:cNvPr id="667" name="Google Shape;667;p75"/>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Red Hat OpenShift v2 Broker</a:t>
            </a:r>
            <a:endParaRPr/>
          </a:p>
        </p:txBody>
      </p:sp>
      <p:grpSp>
        <p:nvGrpSpPr>
          <p:cNvPr id="668" name="Google Shape;668;p75"/>
          <p:cNvGrpSpPr/>
          <p:nvPr/>
        </p:nvGrpSpPr>
        <p:grpSpPr>
          <a:xfrm>
            <a:off x="256739" y="1679449"/>
            <a:ext cx="8510699" cy="2189824"/>
            <a:chOff x="376200" y="1969075"/>
            <a:chExt cx="6845250" cy="1761300"/>
          </a:xfrm>
        </p:grpSpPr>
        <p:sp>
          <p:nvSpPr>
            <p:cNvPr id="669" name="Google Shape;669;p75"/>
            <p:cNvSpPr/>
            <p:nvPr/>
          </p:nvSpPr>
          <p:spPr>
            <a:xfrm>
              <a:off x="623450" y="2292000"/>
              <a:ext cx="1668900" cy="725950"/>
            </a:xfrm>
            <a:custGeom>
              <a:avLst/>
              <a:gdLst/>
              <a:ahLst/>
              <a:cxnLst/>
              <a:rect l="l" t="t" r="r" b="b"/>
              <a:pathLst>
                <a:path w="66756" h="29038" extrusionOk="0">
                  <a:moveTo>
                    <a:pt x="63757" y="0"/>
                  </a:moveTo>
                  <a:lnTo>
                    <a:pt x="51448" y="4471"/>
                  </a:lnTo>
                  <a:cubicBezTo>
                    <a:pt x="52868" y="5944"/>
                    <a:pt x="54078" y="7575"/>
                    <a:pt x="55025" y="9364"/>
                  </a:cubicBezTo>
                  <a:lnTo>
                    <a:pt x="66756" y="5103"/>
                  </a:lnTo>
                  <a:cubicBezTo>
                    <a:pt x="65914" y="3314"/>
                    <a:pt x="64862" y="1578"/>
                    <a:pt x="63757" y="0"/>
                  </a:cubicBezTo>
                  <a:close/>
                  <a:moveTo>
                    <a:pt x="12310" y="18675"/>
                  </a:moveTo>
                  <a:lnTo>
                    <a:pt x="0" y="23199"/>
                  </a:lnTo>
                  <a:cubicBezTo>
                    <a:pt x="158" y="25145"/>
                    <a:pt x="526" y="27091"/>
                    <a:pt x="1000" y="29038"/>
                  </a:cubicBezTo>
                  <a:lnTo>
                    <a:pt x="12678" y="24777"/>
                  </a:lnTo>
                  <a:cubicBezTo>
                    <a:pt x="12310" y="22778"/>
                    <a:pt x="12205" y="20726"/>
                    <a:pt x="12310" y="18675"/>
                  </a:cubicBezTo>
                  <a:close/>
                </a:path>
              </a:pathLst>
            </a:custGeom>
            <a:solidFill>
              <a:srgbClr val="A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75"/>
            <p:cNvSpPr/>
            <p:nvPr/>
          </p:nvSpPr>
          <p:spPr>
            <a:xfrm>
              <a:off x="376200" y="1969075"/>
              <a:ext cx="1885900" cy="1761300"/>
            </a:xfrm>
            <a:custGeom>
              <a:avLst/>
              <a:gdLst/>
              <a:ahLst/>
              <a:cxnLst/>
              <a:rect l="l" t="t" r="r" b="b"/>
              <a:pathLst>
                <a:path w="75436" h="70452" extrusionOk="0">
                  <a:moveTo>
                    <a:pt x="39869" y="0"/>
                  </a:moveTo>
                  <a:cubicBezTo>
                    <a:pt x="35842" y="0"/>
                    <a:pt x="31770" y="693"/>
                    <a:pt x="27829" y="2133"/>
                  </a:cubicBezTo>
                  <a:cubicBezTo>
                    <a:pt x="12941" y="7551"/>
                    <a:pt x="3525" y="22228"/>
                    <a:pt x="4788" y="38009"/>
                  </a:cubicBezTo>
                  <a:lnTo>
                    <a:pt x="17097" y="33485"/>
                  </a:lnTo>
                  <a:cubicBezTo>
                    <a:pt x="18001" y="21042"/>
                    <a:pt x="28426" y="12318"/>
                    <a:pt x="39863" y="12318"/>
                  </a:cubicBezTo>
                  <a:cubicBezTo>
                    <a:pt x="43076" y="12318"/>
                    <a:pt x="46370" y="13007"/>
                    <a:pt x="49554" y="14495"/>
                  </a:cubicBezTo>
                  <a:cubicBezTo>
                    <a:pt x="52027" y="15652"/>
                    <a:pt x="54289" y="17283"/>
                    <a:pt x="56183" y="19230"/>
                  </a:cubicBezTo>
                  <a:lnTo>
                    <a:pt x="68545" y="14758"/>
                  </a:lnTo>
                  <a:cubicBezTo>
                    <a:pt x="61785" y="5294"/>
                    <a:pt x="50997" y="0"/>
                    <a:pt x="39869" y="0"/>
                  </a:cubicBezTo>
                  <a:close/>
                  <a:moveTo>
                    <a:pt x="11626" y="41639"/>
                  </a:moveTo>
                  <a:cubicBezTo>
                    <a:pt x="11627" y="41645"/>
                    <a:pt x="11628" y="41651"/>
                    <a:pt x="11630" y="41657"/>
                  </a:cubicBezTo>
                  <a:lnTo>
                    <a:pt x="11630" y="41657"/>
                  </a:lnTo>
                  <a:lnTo>
                    <a:pt x="11679" y="41639"/>
                  </a:lnTo>
                  <a:close/>
                  <a:moveTo>
                    <a:pt x="11630" y="41657"/>
                  </a:moveTo>
                  <a:lnTo>
                    <a:pt x="1" y="45900"/>
                  </a:lnTo>
                  <a:cubicBezTo>
                    <a:pt x="1053" y="50214"/>
                    <a:pt x="2946" y="54212"/>
                    <a:pt x="5471" y="57841"/>
                  </a:cubicBezTo>
                  <a:lnTo>
                    <a:pt x="17728" y="53370"/>
                  </a:lnTo>
                  <a:cubicBezTo>
                    <a:pt x="14629" y="50165"/>
                    <a:pt x="12474" y="46069"/>
                    <a:pt x="11630" y="41657"/>
                  </a:cubicBezTo>
                  <a:close/>
                  <a:moveTo>
                    <a:pt x="74963" y="32539"/>
                  </a:moveTo>
                  <a:lnTo>
                    <a:pt x="62706" y="37010"/>
                  </a:lnTo>
                  <a:cubicBezTo>
                    <a:pt x="62495" y="39745"/>
                    <a:pt x="61759" y="42428"/>
                    <a:pt x="60601" y="44901"/>
                  </a:cubicBezTo>
                  <a:cubicBezTo>
                    <a:pt x="56736" y="53244"/>
                    <a:pt x="48472" y="58134"/>
                    <a:pt x="39859" y="58134"/>
                  </a:cubicBezTo>
                  <a:cubicBezTo>
                    <a:pt x="36634" y="58134"/>
                    <a:pt x="33359" y="57448"/>
                    <a:pt x="30248" y="56000"/>
                  </a:cubicBezTo>
                  <a:cubicBezTo>
                    <a:pt x="27723" y="54843"/>
                    <a:pt x="25461" y="53212"/>
                    <a:pt x="23568" y="51266"/>
                  </a:cubicBezTo>
                  <a:lnTo>
                    <a:pt x="11258" y="55737"/>
                  </a:lnTo>
                  <a:cubicBezTo>
                    <a:pt x="14783" y="60682"/>
                    <a:pt x="19464" y="64627"/>
                    <a:pt x="24988" y="67152"/>
                  </a:cubicBezTo>
                  <a:cubicBezTo>
                    <a:pt x="29796" y="69392"/>
                    <a:pt x="34852" y="70452"/>
                    <a:pt x="39828" y="70452"/>
                  </a:cubicBezTo>
                  <a:cubicBezTo>
                    <a:pt x="53088" y="70452"/>
                    <a:pt x="65787" y="62922"/>
                    <a:pt x="71754" y="50108"/>
                  </a:cubicBezTo>
                  <a:cubicBezTo>
                    <a:pt x="74331" y="44638"/>
                    <a:pt x="75436" y="38588"/>
                    <a:pt x="74963" y="32539"/>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75"/>
            <p:cNvSpPr/>
            <p:nvPr/>
          </p:nvSpPr>
          <p:spPr>
            <a:xfrm>
              <a:off x="1726825" y="2518200"/>
              <a:ext cx="378800" cy="428750"/>
            </a:xfrm>
            <a:custGeom>
              <a:avLst/>
              <a:gdLst/>
              <a:ahLst/>
              <a:cxnLst/>
              <a:rect l="l" t="t" r="r" b="b"/>
              <a:pathLst>
                <a:path w="15152" h="17150" extrusionOk="0">
                  <a:moveTo>
                    <a:pt x="11732" y="0"/>
                  </a:moveTo>
                  <a:lnTo>
                    <a:pt x="1" y="4261"/>
                  </a:lnTo>
                  <a:cubicBezTo>
                    <a:pt x="2210" y="8206"/>
                    <a:pt x="3210" y="12678"/>
                    <a:pt x="2894" y="17149"/>
                  </a:cubicBezTo>
                  <a:lnTo>
                    <a:pt x="15151" y="12678"/>
                  </a:lnTo>
                  <a:cubicBezTo>
                    <a:pt x="14835" y="8312"/>
                    <a:pt x="13625" y="3998"/>
                    <a:pt x="11732" y="0"/>
                  </a:cubicBezTo>
                  <a:close/>
                </a:path>
              </a:pathLst>
            </a:cu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75"/>
            <p:cNvSpPr/>
            <p:nvPr/>
          </p:nvSpPr>
          <p:spPr>
            <a:xfrm>
              <a:off x="623450" y="2292000"/>
              <a:ext cx="1624200" cy="637850"/>
            </a:xfrm>
            <a:custGeom>
              <a:avLst/>
              <a:gdLst/>
              <a:ahLst/>
              <a:cxnLst/>
              <a:rect l="l" t="t" r="r" b="b"/>
              <a:pathLst>
                <a:path w="64968" h="25514" extrusionOk="0">
                  <a:moveTo>
                    <a:pt x="63757" y="0"/>
                  </a:moveTo>
                  <a:lnTo>
                    <a:pt x="51448" y="4471"/>
                  </a:lnTo>
                  <a:cubicBezTo>
                    <a:pt x="51974" y="4997"/>
                    <a:pt x="52500" y="5576"/>
                    <a:pt x="52973" y="6207"/>
                  </a:cubicBezTo>
                  <a:lnTo>
                    <a:pt x="64967" y="1841"/>
                  </a:lnTo>
                  <a:cubicBezTo>
                    <a:pt x="64599" y="1210"/>
                    <a:pt x="64178" y="579"/>
                    <a:pt x="63757" y="0"/>
                  </a:cubicBezTo>
                  <a:close/>
                  <a:moveTo>
                    <a:pt x="12310" y="18727"/>
                  </a:moveTo>
                  <a:lnTo>
                    <a:pt x="0" y="23199"/>
                  </a:lnTo>
                  <a:cubicBezTo>
                    <a:pt x="105" y="23988"/>
                    <a:pt x="211" y="24777"/>
                    <a:pt x="316" y="25513"/>
                  </a:cubicBezTo>
                  <a:lnTo>
                    <a:pt x="12310" y="21200"/>
                  </a:lnTo>
                  <a:cubicBezTo>
                    <a:pt x="12257" y="20358"/>
                    <a:pt x="12257" y="19516"/>
                    <a:pt x="12310" y="18727"/>
                  </a:cubicBezTo>
                  <a:close/>
                </a:path>
              </a:pathLst>
            </a:custGeom>
            <a:solidFill>
              <a:srgbClr val="82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5"/>
            <p:cNvSpPr/>
            <p:nvPr/>
          </p:nvSpPr>
          <p:spPr>
            <a:xfrm>
              <a:off x="657625" y="2781200"/>
              <a:ext cx="1596600" cy="676000"/>
            </a:xfrm>
            <a:custGeom>
              <a:avLst/>
              <a:gdLst/>
              <a:ahLst/>
              <a:cxnLst/>
              <a:rect l="l" t="t" r="r" b="b"/>
              <a:pathLst>
                <a:path w="63864" h="27040" extrusionOk="0">
                  <a:moveTo>
                    <a:pt x="63706" y="1"/>
                  </a:moveTo>
                  <a:lnTo>
                    <a:pt x="63706" y="54"/>
                  </a:lnTo>
                  <a:lnTo>
                    <a:pt x="51396" y="4525"/>
                  </a:lnTo>
                  <a:cubicBezTo>
                    <a:pt x="51291" y="6313"/>
                    <a:pt x="50923" y="8049"/>
                    <a:pt x="50344" y="9785"/>
                  </a:cubicBezTo>
                  <a:lnTo>
                    <a:pt x="63758" y="4893"/>
                  </a:lnTo>
                  <a:cubicBezTo>
                    <a:pt x="63863" y="3262"/>
                    <a:pt x="63811" y="1632"/>
                    <a:pt x="63706" y="1"/>
                  </a:cubicBezTo>
                  <a:close/>
                  <a:moveTo>
                    <a:pt x="12311" y="18781"/>
                  </a:moveTo>
                  <a:lnTo>
                    <a:pt x="1" y="23252"/>
                  </a:lnTo>
                  <a:cubicBezTo>
                    <a:pt x="948" y="24620"/>
                    <a:pt x="2000" y="25882"/>
                    <a:pt x="3157" y="27040"/>
                  </a:cubicBezTo>
                  <a:lnTo>
                    <a:pt x="16519" y="22200"/>
                  </a:lnTo>
                  <a:cubicBezTo>
                    <a:pt x="14993" y="21201"/>
                    <a:pt x="13573" y="20096"/>
                    <a:pt x="12311" y="18781"/>
                  </a:cubicBezTo>
                  <a:close/>
                </a:path>
              </a:pathLst>
            </a:custGeom>
            <a:solidFill>
              <a:srgbClr val="A3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5"/>
            <p:cNvSpPr/>
            <p:nvPr/>
          </p:nvSpPr>
          <p:spPr>
            <a:xfrm>
              <a:off x="2622425" y="2276200"/>
              <a:ext cx="4599025" cy="1116575"/>
            </a:xfrm>
            <a:custGeom>
              <a:avLst/>
              <a:gdLst/>
              <a:ahLst/>
              <a:cxnLst/>
              <a:rect l="l" t="t" r="r" b="b"/>
              <a:pathLst>
                <a:path w="183961" h="44663" extrusionOk="0">
                  <a:moveTo>
                    <a:pt x="109261" y="1316"/>
                  </a:moveTo>
                  <a:cubicBezTo>
                    <a:pt x="109366" y="1316"/>
                    <a:pt x="109419" y="1316"/>
                    <a:pt x="109524" y="1368"/>
                  </a:cubicBezTo>
                  <a:cubicBezTo>
                    <a:pt x="109682" y="1526"/>
                    <a:pt x="109682" y="1737"/>
                    <a:pt x="109524" y="1895"/>
                  </a:cubicBezTo>
                  <a:cubicBezTo>
                    <a:pt x="109419" y="1947"/>
                    <a:pt x="109366" y="1947"/>
                    <a:pt x="109261" y="1947"/>
                  </a:cubicBezTo>
                  <a:lnTo>
                    <a:pt x="108683" y="1947"/>
                  </a:lnTo>
                  <a:lnTo>
                    <a:pt x="108683" y="1316"/>
                  </a:lnTo>
                  <a:close/>
                  <a:moveTo>
                    <a:pt x="108314" y="895"/>
                  </a:moveTo>
                  <a:lnTo>
                    <a:pt x="108314" y="3157"/>
                  </a:lnTo>
                  <a:lnTo>
                    <a:pt x="108683" y="3157"/>
                  </a:lnTo>
                  <a:lnTo>
                    <a:pt x="108683" y="2315"/>
                  </a:lnTo>
                  <a:lnTo>
                    <a:pt x="109103" y="2315"/>
                  </a:lnTo>
                  <a:lnTo>
                    <a:pt x="109524" y="3157"/>
                  </a:lnTo>
                  <a:lnTo>
                    <a:pt x="109998" y="3157"/>
                  </a:lnTo>
                  <a:lnTo>
                    <a:pt x="109524" y="2263"/>
                  </a:lnTo>
                  <a:cubicBezTo>
                    <a:pt x="109629" y="2210"/>
                    <a:pt x="109787" y="2158"/>
                    <a:pt x="109892" y="2052"/>
                  </a:cubicBezTo>
                  <a:lnTo>
                    <a:pt x="109892" y="2000"/>
                  </a:lnTo>
                  <a:cubicBezTo>
                    <a:pt x="109945" y="1895"/>
                    <a:pt x="109998" y="1737"/>
                    <a:pt x="109998" y="1579"/>
                  </a:cubicBezTo>
                  <a:cubicBezTo>
                    <a:pt x="109998" y="1474"/>
                    <a:pt x="109945" y="1368"/>
                    <a:pt x="109945" y="1263"/>
                  </a:cubicBezTo>
                  <a:cubicBezTo>
                    <a:pt x="109892" y="1211"/>
                    <a:pt x="109840" y="1105"/>
                    <a:pt x="109787" y="1053"/>
                  </a:cubicBezTo>
                  <a:cubicBezTo>
                    <a:pt x="109682" y="1000"/>
                    <a:pt x="109629" y="948"/>
                    <a:pt x="109524" y="948"/>
                  </a:cubicBezTo>
                  <a:cubicBezTo>
                    <a:pt x="109472" y="895"/>
                    <a:pt x="109366" y="895"/>
                    <a:pt x="109261" y="895"/>
                  </a:cubicBezTo>
                  <a:close/>
                  <a:moveTo>
                    <a:pt x="109077" y="356"/>
                  </a:moveTo>
                  <a:cubicBezTo>
                    <a:pt x="109301" y="356"/>
                    <a:pt x="109524" y="395"/>
                    <a:pt x="109735" y="474"/>
                  </a:cubicBezTo>
                  <a:cubicBezTo>
                    <a:pt x="110155" y="632"/>
                    <a:pt x="110471" y="948"/>
                    <a:pt x="110682" y="1368"/>
                  </a:cubicBezTo>
                  <a:cubicBezTo>
                    <a:pt x="110839" y="1789"/>
                    <a:pt x="110839" y="2315"/>
                    <a:pt x="110682" y="2736"/>
                  </a:cubicBezTo>
                  <a:cubicBezTo>
                    <a:pt x="110471" y="3157"/>
                    <a:pt x="110155" y="3473"/>
                    <a:pt x="109735" y="3630"/>
                  </a:cubicBezTo>
                  <a:cubicBezTo>
                    <a:pt x="109524" y="3709"/>
                    <a:pt x="109301" y="3749"/>
                    <a:pt x="109077" y="3749"/>
                  </a:cubicBezTo>
                  <a:cubicBezTo>
                    <a:pt x="108854" y="3749"/>
                    <a:pt x="108630" y="3709"/>
                    <a:pt x="108420" y="3630"/>
                  </a:cubicBezTo>
                  <a:cubicBezTo>
                    <a:pt x="107999" y="3473"/>
                    <a:pt x="107630" y="3157"/>
                    <a:pt x="107473" y="2736"/>
                  </a:cubicBezTo>
                  <a:cubicBezTo>
                    <a:pt x="107315" y="2315"/>
                    <a:pt x="107315" y="1789"/>
                    <a:pt x="107473" y="1368"/>
                  </a:cubicBezTo>
                  <a:cubicBezTo>
                    <a:pt x="107630" y="948"/>
                    <a:pt x="107999" y="632"/>
                    <a:pt x="108420" y="474"/>
                  </a:cubicBezTo>
                  <a:cubicBezTo>
                    <a:pt x="108630" y="395"/>
                    <a:pt x="108854" y="356"/>
                    <a:pt x="109077" y="356"/>
                  </a:cubicBezTo>
                  <a:close/>
                  <a:moveTo>
                    <a:pt x="109077" y="1"/>
                  </a:moveTo>
                  <a:cubicBezTo>
                    <a:pt x="108801" y="1"/>
                    <a:pt x="108525" y="53"/>
                    <a:pt x="108262" y="159"/>
                  </a:cubicBezTo>
                  <a:cubicBezTo>
                    <a:pt x="107788" y="369"/>
                    <a:pt x="107367" y="737"/>
                    <a:pt x="107210" y="1263"/>
                  </a:cubicBezTo>
                  <a:cubicBezTo>
                    <a:pt x="106999" y="1737"/>
                    <a:pt x="106999" y="2368"/>
                    <a:pt x="107210" y="2841"/>
                  </a:cubicBezTo>
                  <a:cubicBezTo>
                    <a:pt x="107367" y="3367"/>
                    <a:pt x="107788" y="3736"/>
                    <a:pt x="108262" y="3946"/>
                  </a:cubicBezTo>
                  <a:cubicBezTo>
                    <a:pt x="108525" y="4051"/>
                    <a:pt x="108801" y="4104"/>
                    <a:pt x="109077" y="4104"/>
                  </a:cubicBezTo>
                  <a:cubicBezTo>
                    <a:pt x="109353" y="4104"/>
                    <a:pt x="109629" y="4051"/>
                    <a:pt x="109892" y="3946"/>
                  </a:cubicBezTo>
                  <a:cubicBezTo>
                    <a:pt x="110366" y="3736"/>
                    <a:pt x="110734" y="3367"/>
                    <a:pt x="110945" y="2841"/>
                  </a:cubicBezTo>
                  <a:cubicBezTo>
                    <a:pt x="111155" y="2368"/>
                    <a:pt x="111155" y="1737"/>
                    <a:pt x="110945" y="1263"/>
                  </a:cubicBezTo>
                  <a:cubicBezTo>
                    <a:pt x="110734" y="737"/>
                    <a:pt x="110366" y="369"/>
                    <a:pt x="109892" y="159"/>
                  </a:cubicBezTo>
                  <a:cubicBezTo>
                    <a:pt x="109629" y="53"/>
                    <a:pt x="109353" y="1"/>
                    <a:pt x="109077" y="1"/>
                  </a:cubicBezTo>
                  <a:close/>
                  <a:moveTo>
                    <a:pt x="8159" y="3673"/>
                  </a:moveTo>
                  <a:cubicBezTo>
                    <a:pt x="8653" y="3673"/>
                    <a:pt x="9101" y="3834"/>
                    <a:pt x="9470" y="4157"/>
                  </a:cubicBezTo>
                  <a:cubicBezTo>
                    <a:pt x="9785" y="4525"/>
                    <a:pt x="9943" y="4946"/>
                    <a:pt x="9943" y="5366"/>
                  </a:cubicBezTo>
                  <a:cubicBezTo>
                    <a:pt x="9996" y="5892"/>
                    <a:pt x="9785" y="6366"/>
                    <a:pt x="9470" y="6682"/>
                  </a:cubicBezTo>
                  <a:cubicBezTo>
                    <a:pt x="9101" y="7004"/>
                    <a:pt x="8612" y="7165"/>
                    <a:pt x="8143" y="7165"/>
                  </a:cubicBezTo>
                  <a:cubicBezTo>
                    <a:pt x="8076" y="7165"/>
                    <a:pt x="8010" y="7162"/>
                    <a:pt x="7944" y="7155"/>
                  </a:cubicBezTo>
                  <a:lnTo>
                    <a:pt x="5314" y="7155"/>
                  </a:lnTo>
                  <a:lnTo>
                    <a:pt x="5314" y="3683"/>
                  </a:lnTo>
                  <a:lnTo>
                    <a:pt x="7944" y="3683"/>
                  </a:lnTo>
                  <a:cubicBezTo>
                    <a:pt x="8016" y="3677"/>
                    <a:pt x="8088" y="3673"/>
                    <a:pt x="8159" y="3673"/>
                  </a:cubicBezTo>
                  <a:close/>
                  <a:moveTo>
                    <a:pt x="83643" y="4683"/>
                  </a:moveTo>
                  <a:cubicBezTo>
                    <a:pt x="83695" y="4946"/>
                    <a:pt x="83748" y="5261"/>
                    <a:pt x="83853" y="5472"/>
                  </a:cubicBezTo>
                  <a:cubicBezTo>
                    <a:pt x="83906" y="5735"/>
                    <a:pt x="83958" y="5998"/>
                    <a:pt x="84063" y="6313"/>
                  </a:cubicBezTo>
                  <a:lnTo>
                    <a:pt x="84326" y="7313"/>
                  </a:lnTo>
                  <a:cubicBezTo>
                    <a:pt x="84432" y="7681"/>
                    <a:pt x="84537" y="8154"/>
                    <a:pt x="84695" y="8628"/>
                  </a:cubicBezTo>
                  <a:lnTo>
                    <a:pt x="84958" y="9680"/>
                  </a:lnTo>
                  <a:lnTo>
                    <a:pt x="82327" y="9680"/>
                  </a:lnTo>
                  <a:lnTo>
                    <a:pt x="82643" y="8628"/>
                  </a:lnTo>
                  <a:lnTo>
                    <a:pt x="83011" y="7313"/>
                  </a:lnTo>
                  <a:lnTo>
                    <a:pt x="83274" y="6313"/>
                  </a:lnTo>
                  <a:cubicBezTo>
                    <a:pt x="83380" y="5998"/>
                    <a:pt x="83432" y="5735"/>
                    <a:pt x="83485" y="5472"/>
                  </a:cubicBezTo>
                  <a:cubicBezTo>
                    <a:pt x="83590" y="5209"/>
                    <a:pt x="83643" y="4946"/>
                    <a:pt x="83643" y="4683"/>
                  </a:cubicBezTo>
                  <a:close/>
                  <a:moveTo>
                    <a:pt x="39191" y="3841"/>
                  </a:moveTo>
                  <a:cubicBezTo>
                    <a:pt x="39770" y="3841"/>
                    <a:pt x="40401" y="3894"/>
                    <a:pt x="40927" y="4104"/>
                  </a:cubicBezTo>
                  <a:cubicBezTo>
                    <a:pt x="41348" y="4209"/>
                    <a:pt x="41769" y="4472"/>
                    <a:pt x="42085" y="4840"/>
                  </a:cubicBezTo>
                  <a:cubicBezTo>
                    <a:pt x="42400" y="5209"/>
                    <a:pt x="42611" y="5682"/>
                    <a:pt x="42716" y="6156"/>
                  </a:cubicBezTo>
                  <a:cubicBezTo>
                    <a:pt x="42821" y="6734"/>
                    <a:pt x="42874" y="7365"/>
                    <a:pt x="42874" y="7997"/>
                  </a:cubicBezTo>
                  <a:cubicBezTo>
                    <a:pt x="42874" y="8681"/>
                    <a:pt x="42821" y="9312"/>
                    <a:pt x="42663" y="9996"/>
                  </a:cubicBezTo>
                  <a:cubicBezTo>
                    <a:pt x="42558" y="10469"/>
                    <a:pt x="42348" y="10943"/>
                    <a:pt x="42032" y="11311"/>
                  </a:cubicBezTo>
                  <a:cubicBezTo>
                    <a:pt x="41664" y="11626"/>
                    <a:pt x="41296" y="11889"/>
                    <a:pt x="40822" y="11995"/>
                  </a:cubicBezTo>
                  <a:cubicBezTo>
                    <a:pt x="40244" y="12152"/>
                    <a:pt x="39665" y="12205"/>
                    <a:pt x="39086" y="12205"/>
                  </a:cubicBezTo>
                  <a:lnTo>
                    <a:pt x="38139" y="12205"/>
                  </a:lnTo>
                  <a:lnTo>
                    <a:pt x="38139" y="3841"/>
                  </a:lnTo>
                  <a:close/>
                  <a:moveTo>
                    <a:pt x="81486" y="106"/>
                  </a:moveTo>
                  <a:lnTo>
                    <a:pt x="75752" y="15940"/>
                  </a:lnTo>
                  <a:lnTo>
                    <a:pt x="80434" y="15940"/>
                  </a:lnTo>
                  <a:lnTo>
                    <a:pt x="81275" y="13205"/>
                  </a:lnTo>
                  <a:lnTo>
                    <a:pt x="86062" y="13205"/>
                  </a:lnTo>
                  <a:lnTo>
                    <a:pt x="86904" y="15940"/>
                  </a:lnTo>
                  <a:lnTo>
                    <a:pt x="91691" y="15940"/>
                  </a:lnTo>
                  <a:lnTo>
                    <a:pt x="85905" y="106"/>
                  </a:lnTo>
                  <a:close/>
                  <a:moveTo>
                    <a:pt x="1000" y="106"/>
                  </a:moveTo>
                  <a:lnTo>
                    <a:pt x="1000" y="15993"/>
                  </a:lnTo>
                  <a:lnTo>
                    <a:pt x="5314" y="15993"/>
                  </a:lnTo>
                  <a:lnTo>
                    <a:pt x="5314" y="10627"/>
                  </a:lnTo>
                  <a:lnTo>
                    <a:pt x="7050" y="10627"/>
                  </a:lnTo>
                  <a:lnTo>
                    <a:pt x="9680" y="15993"/>
                  </a:lnTo>
                  <a:lnTo>
                    <a:pt x="14572" y="15993"/>
                  </a:lnTo>
                  <a:lnTo>
                    <a:pt x="11416" y="9943"/>
                  </a:lnTo>
                  <a:cubicBezTo>
                    <a:pt x="12258" y="9575"/>
                    <a:pt x="12994" y="8944"/>
                    <a:pt x="13520" y="8207"/>
                  </a:cubicBezTo>
                  <a:cubicBezTo>
                    <a:pt x="14099" y="7313"/>
                    <a:pt x="14362" y="6313"/>
                    <a:pt x="14309" y="5261"/>
                  </a:cubicBezTo>
                  <a:cubicBezTo>
                    <a:pt x="14309" y="4472"/>
                    <a:pt x="14151" y="3630"/>
                    <a:pt x="13888" y="2894"/>
                  </a:cubicBezTo>
                  <a:cubicBezTo>
                    <a:pt x="13573" y="2263"/>
                    <a:pt x="13152" y="1737"/>
                    <a:pt x="12626" y="1316"/>
                  </a:cubicBezTo>
                  <a:cubicBezTo>
                    <a:pt x="11995" y="842"/>
                    <a:pt x="11363" y="579"/>
                    <a:pt x="10627" y="422"/>
                  </a:cubicBezTo>
                  <a:cubicBezTo>
                    <a:pt x="9785" y="211"/>
                    <a:pt x="8944" y="106"/>
                    <a:pt x="8102" y="106"/>
                  </a:cubicBezTo>
                  <a:close/>
                  <a:moveTo>
                    <a:pt x="17886" y="106"/>
                  </a:moveTo>
                  <a:lnTo>
                    <a:pt x="17886" y="15993"/>
                  </a:lnTo>
                  <a:lnTo>
                    <a:pt x="30196" y="15993"/>
                  </a:lnTo>
                  <a:lnTo>
                    <a:pt x="30196" y="12258"/>
                  </a:lnTo>
                  <a:lnTo>
                    <a:pt x="22253" y="12258"/>
                  </a:lnTo>
                  <a:lnTo>
                    <a:pt x="22253" y="9575"/>
                  </a:lnTo>
                  <a:lnTo>
                    <a:pt x="26934" y="9575"/>
                  </a:lnTo>
                  <a:lnTo>
                    <a:pt x="26934" y="5945"/>
                  </a:lnTo>
                  <a:lnTo>
                    <a:pt x="22253" y="5945"/>
                  </a:lnTo>
                  <a:lnTo>
                    <a:pt x="22253" y="3788"/>
                  </a:lnTo>
                  <a:lnTo>
                    <a:pt x="30038" y="3788"/>
                  </a:lnTo>
                  <a:lnTo>
                    <a:pt x="30038" y="106"/>
                  </a:lnTo>
                  <a:close/>
                  <a:moveTo>
                    <a:pt x="33668" y="106"/>
                  </a:moveTo>
                  <a:lnTo>
                    <a:pt x="33668" y="15993"/>
                  </a:lnTo>
                  <a:lnTo>
                    <a:pt x="38823" y="15993"/>
                  </a:lnTo>
                  <a:cubicBezTo>
                    <a:pt x="40086" y="15993"/>
                    <a:pt x="41296" y="15835"/>
                    <a:pt x="42558" y="15572"/>
                  </a:cubicBezTo>
                  <a:cubicBezTo>
                    <a:pt x="43505" y="15309"/>
                    <a:pt x="44452" y="14835"/>
                    <a:pt x="45241" y="14204"/>
                  </a:cubicBezTo>
                  <a:cubicBezTo>
                    <a:pt x="45977" y="13520"/>
                    <a:pt x="46504" y="12678"/>
                    <a:pt x="46872" y="11732"/>
                  </a:cubicBezTo>
                  <a:cubicBezTo>
                    <a:pt x="47240" y="10522"/>
                    <a:pt x="47398" y="9259"/>
                    <a:pt x="47398" y="7997"/>
                  </a:cubicBezTo>
                  <a:cubicBezTo>
                    <a:pt x="47450" y="6682"/>
                    <a:pt x="47240" y="5419"/>
                    <a:pt x="46819" y="4262"/>
                  </a:cubicBezTo>
                  <a:cubicBezTo>
                    <a:pt x="46451" y="3315"/>
                    <a:pt x="45925" y="2473"/>
                    <a:pt x="45188" y="1842"/>
                  </a:cubicBezTo>
                  <a:cubicBezTo>
                    <a:pt x="44452" y="1211"/>
                    <a:pt x="43558" y="737"/>
                    <a:pt x="42611" y="527"/>
                  </a:cubicBezTo>
                  <a:cubicBezTo>
                    <a:pt x="41506" y="264"/>
                    <a:pt x="40349" y="106"/>
                    <a:pt x="39244" y="106"/>
                  </a:cubicBezTo>
                  <a:close/>
                  <a:moveTo>
                    <a:pt x="58866" y="106"/>
                  </a:moveTo>
                  <a:lnTo>
                    <a:pt x="58866" y="15993"/>
                  </a:lnTo>
                  <a:lnTo>
                    <a:pt x="63337" y="15993"/>
                  </a:lnTo>
                  <a:lnTo>
                    <a:pt x="63337" y="9733"/>
                  </a:lnTo>
                  <a:lnTo>
                    <a:pt x="68282" y="9733"/>
                  </a:lnTo>
                  <a:lnTo>
                    <a:pt x="68282" y="15940"/>
                  </a:lnTo>
                  <a:lnTo>
                    <a:pt x="68282" y="15993"/>
                  </a:lnTo>
                  <a:lnTo>
                    <a:pt x="72753" y="15993"/>
                  </a:lnTo>
                  <a:lnTo>
                    <a:pt x="72753" y="106"/>
                  </a:lnTo>
                  <a:lnTo>
                    <a:pt x="68282" y="106"/>
                  </a:lnTo>
                  <a:lnTo>
                    <a:pt x="68282" y="5892"/>
                  </a:lnTo>
                  <a:lnTo>
                    <a:pt x="63337" y="5892"/>
                  </a:lnTo>
                  <a:lnTo>
                    <a:pt x="63337" y="106"/>
                  </a:lnTo>
                  <a:close/>
                  <a:moveTo>
                    <a:pt x="91796" y="106"/>
                  </a:moveTo>
                  <a:lnTo>
                    <a:pt x="91796" y="3946"/>
                  </a:lnTo>
                  <a:lnTo>
                    <a:pt x="96215" y="3946"/>
                  </a:lnTo>
                  <a:lnTo>
                    <a:pt x="96215" y="15993"/>
                  </a:lnTo>
                  <a:lnTo>
                    <a:pt x="100634" y="15993"/>
                  </a:lnTo>
                  <a:lnTo>
                    <a:pt x="100634" y="3946"/>
                  </a:lnTo>
                  <a:lnTo>
                    <a:pt x="105053" y="3946"/>
                  </a:lnTo>
                  <a:lnTo>
                    <a:pt x="105053" y="106"/>
                  </a:lnTo>
                  <a:close/>
                  <a:moveTo>
                    <a:pt x="35183" y="22921"/>
                  </a:moveTo>
                  <a:cubicBezTo>
                    <a:pt x="36402" y="22921"/>
                    <a:pt x="37561" y="23342"/>
                    <a:pt x="38508" y="24146"/>
                  </a:cubicBezTo>
                  <a:cubicBezTo>
                    <a:pt x="39402" y="25093"/>
                    <a:pt x="39875" y="26408"/>
                    <a:pt x="39770" y="27671"/>
                  </a:cubicBezTo>
                  <a:cubicBezTo>
                    <a:pt x="39770" y="30932"/>
                    <a:pt x="37982" y="32510"/>
                    <a:pt x="34404" y="32510"/>
                  </a:cubicBezTo>
                  <a:lnTo>
                    <a:pt x="28618" y="32510"/>
                  </a:lnTo>
                  <a:lnTo>
                    <a:pt x="28618" y="22936"/>
                  </a:lnTo>
                  <a:lnTo>
                    <a:pt x="34773" y="22936"/>
                  </a:lnTo>
                  <a:cubicBezTo>
                    <a:pt x="34910" y="22926"/>
                    <a:pt x="35047" y="22921"/>
                    <a:pt x="35183" y="22921"/>
                  </a:cubicBezTo>
                  <a:close/>
                  <a:moveTo>
                    <a:pt x="9785" y="22516"/>
                  </a:moveTo>
                  <a:cubicBezTo>
                    <a:pt x="10785" y="22516"/>
                    <a:pt x="11784" y="22779"/>
                    <a:pt x="12679" y="23252"/>
                  </a:cubicBezTo>
                  <a:cubicBezTo>
                    <a:pt x="13573" y="23725"/>
                    <a:pt x="14362" y="24409"/>
                    <a:pt x="14993" y="25198"/>
                  </a:cubicBezTo>
                  <a:cubicBezTo>
                    <a:pt x="15677" y="26145"/>
                    <a:pt x="16203" y="27197"/>
                    <a:pt x="16519" y="28355"/>
                  </a:cubicBezTo>
                  <a:cubicBezTo>
                    <a:pt x="16887" y="29670"/>
                    <a:pt x="17097" y="31037"/>
                    <a:pt x="17097" y="32405"/>
                  </a:cubicBezTo>
                  <a:cubicBezTo>
                    <a:pt x="17097" y="33773"/>
                    <a:pt x="16887" y="35141"/>
                    <a:pt x="16519" y="36456"/>
                  </a:cubicBezTo>
                  <a:cubicBezTo>
                    <a:pt x="16203" y="37560"/>
                    <a:pt x="15730" y="38613"/>
                    <a:pt x="15046" y="39559"/>
                  </a:cubicBezTo>
                  <a:cubicBezTo>
                    <a:pt x="14415" y="40349"/>
                    <a:pt x="13678" y="41032"/>
                    <a:pt x="12784" y="41506"/>
                  </a:cubicBezTo>
                  <a:cubicBezTo>
                    <a:pt x="11889" y="41979"/>
                    <a:pt x="10890" y="42190"/>
                    <a:pt x="9890" y="42190"/>
                  </a:cubicBezTo>
                  <a:cubicBezTo>
                    <a:pt x="9806" y="42194"/>
                    <a:pt x="9722" y="42196"/>
                    <a:pt x="9637" y="42196"/>
                  </a:cubicBezTo>
                  <a:cubicBezTo>
                    <a:pt x="8723" y="42196"/>
                    <a:pt x="7820" y="41939"/>
                    <a:pt x="7050" y="41506"/>
                  </a:cubicBezTo>
                  <a:cubicBezTo>
                    <a:pt x="6103" y="41032"/>
                    <a:pt x="5314" y="40349"/>
                    <a:pt x="4735" y="39559"/>
                  </a:cubicBezTo>
                  <a:cubicBezTo>
                    <a:pt x="4051" y="38613"/>
                    <a:pt x="3525" y="37560"/>
                    <a:pt x="3210" y="36403"/>
                  </a:cubicBezTo>
                  <a:cubicBezTo>
                    <a:pt x="2789" y="35088"/>
                    <a:pt x="2631" y="33720"/>
                    <a:pt x="2631" y="32353"/>
                  </a:cubicBezTo>
                  <a:cubicBezTo>
                    <a:pt x="2631" y="30985"/>
                    <a:pt x="2789" y="29617"/>
                    <a:pt x="3210" y="28302"/>
                  </a:cubicBezTo>
                  <a:cubicBezTo>
                    <a:pt x="3473" y="27197"/>
                    <a:pt x="3999" y="26145"/>
                    <a:pt x="4683" y="25198"/>
                  </a:cubicBezTo>
                  <a:cubicBezTo>
                    <a:pt x="5261" y="24409"/>
                    <a:pt x="6050" y="23725"/>
                    <a:pt x="6945" y="23252"/>
                  </a:cubicBezTo>
                  <a:cubicBezTo>
                    <a:pt x="7786" y="22779"/>
                    <a:pt x="8786" y="22516"/>
                    <a:pt x="9785" y="22516"/>
                  </a:cubicBezTo>
                  <a:close/>
                  <a:moveTo>
                    <a:pt x="35276" y="20507"/>
                  </a:moveTo>
                  <a:cubicBezTo>
                    <a:pt x="35144" y="20507"/>
                    <a:pt x="35011" y="20510"/>
                    <a:pt x="34878" y="20517"/>
                  </a:cubicBezTo>
                  <a:lnTo>
                    <a:pt x="25988" y="20517"/>
                  </a:lnTo>
                  <a:lnTo>
                    <a:pt x="25988" y="44294"/>
                  </a:lnTo>
                  <a:lnTo>
                    <a:pt x="28618" y="44294"/>
                  </a:lnTo>
                  <a:lnTo>
                    <a:pt x="28618" y="34930"/>
                  </a:lnTo>
                  <a:lnTo>
                    <a:pt x="34352" y="34930"/>
                  </a:lnTo>
                  <a:cubicBezTo>
                    <a:pt x="35509" y="34930"/>
                    <a:pt x="36614" y="34772"/>
                    <a:pt x="37666" y="34457"/>
                  </a:cubicBezTo>
                  <a:cubicBezTo>
                    <a:pt x="38613" y="34194"/>
                    <a:pt x="39454" y="33668"/>
                    <a:pt x="40191" y="33036"/>
                  </a:cubicBezTo>
                  <a:cubicBezTo>
                    <a:pt x="40927" y="32405"/>
                    <a:pt x="41506" y="31616"/>
                    <a:pt x="41874" y="30722"/>
                  </a:cubicBezTo>
                  <a:cubicBezTo>
                    <a:pt x="42663" y="28723"/>
                    <a:pt x="42663" y="26513"/>
                    <a:pt x="41874" y="24462"/>
                  </a:cubicBezTo>
                  <a:cubicBezTo>
                    <a:pt x="41559" y="23620"/>
                    <a:pt x="40980" y="22831"/>
                    <a:pt x="40296" y="22253"/>
                  </a:cubicBezTo>
                  <a:cubicBezTo>
                    <a:pt x="39612" y="21621"/>
                    <a:pt x="38771" y="21200"/>
                    <a:pt x="37876" y="20937"/>
                  </a:cubicBezTo>
                  <a:cubicBezTo>
                    <a:pt x="37050" y="20662"/>
                    <a:pt x="36183" y="20507"/>
                    <a:pt x="35276" y="20507"/>
                  </a:cubicBezTo>
                  <a:close/>
                  <a:moveTo>
                    <a:pt x="47976" y="20517"/>
                  </a:moveTo>
                  <a:lnTo>
                    <a:pt x="47976" y="44294"/>
                  </a:lnTo>
                  <a:lnTo>
                    <a:pt x="62864" y="44294"/>
                  </a:lnTo>
                  <a:lnTo>
                    <a:pt x="62864" y="41874"/>
                  </a:lnTo>
                  <a:lnTo>
                    <a:pt x="50659" y="41874"/>
                  </a:lnTo>
                  <a:lnTo>
                    <a:pt x="50659" y="32826"/>
                  </a:lnTo>
                  <a:lnTo>
                    <a:pt x="57445" y="32826"/>
                  </a:lnTo>
                  <a:lnTo>
                    <a:pt x="57445" y="30406"/>
                  </a:lnTo>
                  <a:lnTo>
                    <a:pt x="50659" y="30406"/>
                  </a:lnTo>
                  <a:lnTo>
                    <a:pt x="50659" y="22936"/>
                  </a:lnTo>
                  <a:lnTo>
                    <a:pt x="62338" y="22936"/>
                  </a:lnTo>
                  <a:lnTo>
                    <a:pt x="62338" y="20517"/>
                  </a:lnTo>
                  <a:close/>
                  <a:moveTo>
                    <a:pt x="68913" y="20517"/>
                  </a:moveTo>
                  <a:lnTo>
                    <a:pt x="68913" y="44294"/>
                  </a:lnTo>
                  <a:lnTo>
                    <a:pt x="71491" y="44294"/>
                  </a:lnTo>
                  <a:lnTo>
                    <a:pt x="71491" y="25041"/>
                  </a:lnTo>
                  <a:cubicBezTo>
                    <a:pt x="71596" y="25251"/>
                    <a:pt x="71701" y="25461"/>
                    <a:pt x="71859" y="25619"/>
                  </a:cubicBezTo>
                  <a:cubicBezTo>
                    <a:pt x="71964" y="25882"/>
                    <a:pt x="72122" y="26145"/>
                    <a:pt x="72280" y="26408"/>
                  </a:cubicBezTo>
                  <a:lnTo>
                    <a:pt x="72753" y="27303"/>
                  </a:lnTo>
                  <a:cubicBezTo>
                    <a:pt x="72911" y="27566"/>
                    <a:pt x="73069" y="27829"/>
                    <a:pt x="73227" y="27986"/>
                  </a:cubicBezTo>
                  <a:lnTo>
                    <a:pt x="83590" y="44294"/>
                  </a:lnTo>
                  <a:lnTo>
                    <a:pt x="86062" y="44294"/>
                  </a:lnTo>
                  <a:lnTo>
                    <a:pt x="86062" y="20517"/>
                  </a:lnTo>
                  <a:lnTo>
                    <a:pt x="83485" y="20517"/>
                  </a:lnTo>
                  <a:lnTo>
                    <a:pt x="83485" y="40085"/>
                  </a:lnTo>
                  <a:cubicBezTo>
                    <a:pt x="83380" y="39875"/>
                    <a:pt x="83274" y="39665"/>
                    <a:pt x="83169" y="39454"/>
                  </a:cubicBezTo>
                  <a:cubicBezTo>
                    <a:pt x="83011" y="39191"/>
                    <a:pt x="82854" y="38928"/>
                    <a:pt x="82696" y="38665"/>
                  </a:cubicBezTo>
                  <a:lnTo>
                    <a:pt x="82222" y="37823"/>
                  </a:lnTo>
                  <a:cubicBezTo>
                    <a:pt x="82064" y="37508"/>
                    <a:pt x="81959" y="37297"/>
                    <a:pt x="81801" y="37087"/>
                  </a:cubicBezTo>
                  <a:lnTo>
                    <a:pt x="71491" y="20517"/>
                  </a:lnTo>
                  <a:close/>
                  <a:moveTo>
                    <a:pt x="114469" y="20517"/>
                  </a:moveTo>
                  <a:lnTo>
                    <a:pt x="114469" y="44294"/>
                  </a:lnTo>
                  <a:lnTo>
                    <a:pt x="117099" y="44294"/>
                  </a:lnTo>
                  <a:lnTo>
                    <a:pt x="117099" y="33089"/>
                  </a:lnTo>
                  <a:lnTo>
                    <a:pt x="128935" y="33089"/>
                  </a:lnTo>
                  <a:lnTo>
                    <a:pt x="128935" y="44294"/>
                  </a:lnTo>
                  <a:lnTo>
                    <a:pt x="131566" y="44294"/>
                  </a:lnTo>
                  <a:lnTo>
                    <a:pt x="131566" y="20517"/>
                  </a:lnTo>
                  <a:lnTo>
                    <a:pt x="128935" y="20517"/>
                  </a:lnTo>
                  <a:lnTo>
                    <a:pt x="128935" y="30669"/>
                  </a:lnTo>
                  <a:lnTo>
                    <a:pt x="117099" y="30669"/>
                  </a:lnTo>
                  <a:lnTo>
                    <a:pt x="117099" y="20517"/>
                  </a:lnTo>
                  <a:close/>
                  <a:moveTo>
                    <a:pt x="139036" y="20517"/>
                  </a:moveTo>
                  <a:lnTo>
                    <a:pt x="139036" y="44294"/>
                  </a:lnTo>
                  <a:lnTo>
                    <a:pt x="141666" y="44294"/>
                  </a:lnTo>
                  <a:lnTo>
                    <a:pt x="141666" y="20517"/>
                  </a:lnTo>
                  <a:close/>
                  <a:moveTo>
                    <a:pt x="149136" y="20517"/>
                  </a:moveTo>
                  <a:lnTo>
                    <a:pt x="149136" y="44294"/>
                  </a:lnTo>
                  <a:lnTo>
                    <a:pt x="151766" y="44294"/>
                  </a:lnTo>
                  <a:lnTo>
                    <a:pt x="151766" y="33194"/>
                  </a:lnTo>
                  <a:lnTo>
                    <a:pt x="158289" y="33194"/>
                  </a:lnTo>
                  <a:lnTo>
                    <a:pt x="158289" y="30827"/>
                  </a:lnTo>
                  <a:lnTo>
                    <a:pt x="151766" y="30827"/>
                  </a:lnTo>
                  <a:lnTo>
                    <a:pt x="151766" y="22936"/>
                  </a:lnTo>
                  <a:lnTo>
                    <a:pt x="163076" y="22936"/>
                  </a:lnTo>
                  <a:lnTo>
                    <a:pt x="163076" y="20517"/>
                  </a:lnTo>
                  <a:close/>
                  <a:moveTo>
                    <a:pt x="167284" y="20517"/>
                  </a:moveTo>
                  <a:lnTo>
                    <a:pt x="167284" y="22936"/>
                  </a:lnTo>
                  <a:lnTo>
                    <a:pt x="174334" y="22936"/>
                  </a:lnTo>
                  <a:lnTo>
                    <a:pt x="174334" y="44294"/>
                  </a:lnTo>
                  <a:lnTo>
                    <a:pt x="176964" y="44294"/>
                  </a:lnTo>
                  <a:lnTo>
                    <a:pt x="176964" y="22936"/>
                  </a:lnTo>
                  <a:lnTo>
                    <a:pt x="183960" y="22936"/>
                  </a:lnTo>
                  <a:lnTo>
                    <a:pt x="183960" y="20517"/>
                  </a:lnTo>
                  <a:close/>
                  <a:moveTo>
                    <a:pt x="9838" y="20135"/>
                  </a:moveTo>
                  <a:cubicBezTo>
                    <a:pt x="8457" y="20135"/>
                    <a:pt x="7076" y="20438"/>
                    <a:pt x="5787" y="21043"/>
                  </a:cubicBezTo>
                  <a:cubicBezTo>
                    <a:pt x="4577" y="21621"/>
                    <a:pt x="3525" y="22516"/>
                    <a:pt x="2684" y="23568"/>
                  </a:cubicBezTo>
                  <a:cubicBezTo>
                    <a:pt x="1789" y="24725"/>
                    <a:pt x="1105" y="26040"/>
                    <a:pt x="737" y="27460"/>
                  </a:cubicBezTo>
                  <a:cubicBezTo>
                    <a:pt x="211" y="29039"/>
                    <a:pt x="1" y="30722"/>
                    <a:pt x="1" y="32405"/>
                  </a:cubicBezTo>
                  <a:cubicBezTo>
                    <a:pt x="1" y="34089"/>
                    <a:pt x="211" y="35719"/>
                    <a:pt x="685" y="37350"/>
                  </a:cubicBezTo>
                  <a:cubicBezTo>
                    <a:pt x="1105" y="38718"/>
                    <a:pt x="1789" y="40033"/>
                    <a:pt x="2684" y="41190"/>
                  </a:cubicBezTo>
                  <a:cubicBezTo>
                    <a:pt x="3525" y="42295"/>
                    <a:pt x="4577" y="43137"/>
                    <a:pt x="5787" y="43715"/>
                  </a:cubicBezTo>
                  <a:cubicBezTo>
                    <a:pt x="7050" y="44320"/>
                    <a:pt x="8431" y="44623"/>
                    <a:pt x="9812" y="44623"/>
                  </a:cubicBezTo>
                  <a:cubicBezTo>
                    <a:pt x="11192" y="44623"/>
                    <a:pt x="12573" y="44320"/>
                    <a:pt x="13836" y="43715"/>
                  </a:cubicBezTo>
                  <a:cubicBezTo>
                    <a:pt x="15046" y="43137"/>
                    <a:pt x="16150" y="42242"/>
                    <a:pt x="16992" y="41190"/>
                  </a:cubicBezTo>
                  <a:cubicBezTo>
                    <a:pt x="17886" y="40033"/>
                    <a:pt x="18570" y="38718"/>
                    <a:pt x="18991" y="37297"/>
                  </a:cubicBezTo>
                  <a:cubicBezTo>
                    <a:pt x="19465" y="35667"/>
                    <a:pt x="19728" y="34036"/>
                    <a:pt x="19675" y="32353"/>
                  </a:cubicBezTo>
                  <a:cubicBezTo>
                    <a:pt x="19675" y="30669"/>
                    <a:pt x="19465" y="29039"/>
                    <a:pt x="18939" y="27408"/>
                  </a:cubicBezTo>
                  <a:cubicBezTo>
                    <a:pt x="18518" y="26040"/>
                    <a:pt x="17886" y="24725"/>
                    <a:pt x="16992" y="23568"/>
                  </a:cubicBezTo>
                  <a:cubicBezTo>
                    <a:pt x="16150" y="22463"/>
                    <a:pt x="15098" y="21621"/>
                    <a:pt x="13888" y="21043"/>
                  </a:cubicBezTo>
                  <a:cubicBezTo>
                    <a:pt x="12600" y="20438"/>
                    <a:pt x="11219" y="20135"/>
                    <a:pt x="9838" y="20135"/>
                  </a:cubicBezTo>
                  <a:close/>
                  <a:moveTo>
                    <a:pt x="100623" y="20140"/>
                  </a:moveTo>
                  <a:cubicBezTo>
                    <a:pt x="100487" y="20140"/>
                    <a:pt x="100350" y="20143"/>
                    <a:pt x="100213" y="20148"/>
                  </a:cubicBezTo>
                  <a:cubicBezTo>
                    <a:pt x="99161" y="20148"/>
                    <a:pt x="98162" y="20254"/>
                    <a:pt x="97162" y="20569"/>
                  </a:cubicBezTo>
                  <a:cubicBezTo>
                    <a:pt x="96320" y="20780"/>
                    <a:pt x="95531" y="21200"/>
                    <a:pt x="94795" y="21726"/>
                  </a:cubicBezTo>
                  <a:cubicBezTo>
                    <a:pt x="94164" y="22253"/>
                    <a:pt x="93638" y="22936"/>
                    <a:pt x="93322" y="23673"/>
                  </a:cubicBezTo>
                  <a:cubicBezTo>
                    <a:pt x="92954" y="24462"/>
                    <a:pt x="92743" y="25356"/>
                    <a:pt x="92743" y="26198"/>
                  </a:cubicBezTo>
                  <a:cubicBezTo>
                    <a:pt x="92743" y="26987"/>
                    <a:pt x="92848" y="27776"/>
                    <a:pt x="93111" y="28512"/>
                  </a:cubicBezTo>
                  <a:cubicBezTo>
                    <a:pt x="93375" y="29144"/>
                    <a:pt x="93743" y="29775"/>
                    <a:pt x="94269" y="30301"/>
                  </a:cubicBezTo>
                  <a:cubicBezTo>
                    <a:pt x="94900" y="30880"/>
                    <a:pt x="95584" y="31353"/>
                    <a:pt x="96373" y="31774"/>
                  </a:cubicBezTo>
                  <a:cubicBezTo>
                    <a:pt x="97425" y="32300"/>
                    <a:pt x="98477" y="32773"/>
                    <a:pt x="99634" y="33142"/>
                  </a:cubicBezTo>
                  <a:cubicBezTo>
                    <a:pt x="100529" y="33457"/>
                    <a:pt x="101476" y="33826"/>
                    <a:pt x="102317" y="34299"/>
                  </a:cubicBezTo>
                  <a:cubicBezTo>
                    <a:pt x="102949" y="34562"/>
                    <a:pt x="103527" y="34983"/>
                    <a:pt x="104106" y="35404"/>
                  </a:cubicBezTo>
                  <a:cubicBezTo>
                    <a:pt x="104474" y="35772"/>
                    <a:pt x="104790" y="36193"/>
                    <a:pt x="105000" y="36666"/>
                  </a:cubicBezTo>
                  <a:cubicBezTo>
                    <a:pt x="105211" y="37140"/>
                    <a:pt x="105263" y="37666"/>
                    <a:pt x="105263" y="38192"/>
                  </a:cubicBezTo>
                  <a:cubicBezTo>
                    <a:pt x="105316" y="39349"/>
                    <a:pt x="104842" y="40454"/>
                    <a:pt x="103895" y="41138"/>
                  </a:cubicBezTo>
                  <a:cubicBezTo>
                    <a:pt x="102860" y="41877"/>
                    <a:pt x="101639" y="42247"/>
                    <a:pt x="100407" y="42247"/>
                  </a:cubicBezTo>
                  <a:cubicBezTo>
                    <a:pt x="100325" y="42247"/>
                    <a:pt x="100243" y="42246"/>
                    <a:pt x="100161" y="42242"/>
                  </a:cubicBezTo>
                  <a:cubicBezTo>
                    <a:pt x="98951" y="42242"/>
                    <a:pt x="97793" y="41979"/>
                    <a:pt x="96741" y="41453"/>
                  </a:cubicBezTo>
                  <a:cubicBezTo>
                    <a:pt x="95689" y="40927"/>
                    <a:pt x="94690" y="40243"/>
                    <a:pt x="93848" y="39402"/>
                  </a:cubicBezTo>
                  <a:lnTo>
                    <a:pt x="92059" y="41348"/>
                  </a:lnTo>
                  <a:cubicBezTo>
                    <a:pt x="93059" y="42347"/>
                    <a:pt x="94269" y="43137"/>
                    <a:pt x="95531" y="43715"/>
                  </a:cubicBezTo>
                  <a:cubicBezTo>
                    <a:pt x="96952" y="44346"/>
                    <a:pt x="98477" y="44662"/>
                    <a:pt x="100055" y="44662"/>
                  </a:cubicBezTo>
                  <a:cubicBezTo>
                    <a:pt x="101160" y="44662"/>
                    <a:pt x="102317" y="44504"/>
                    <a:pt x="103369" y="44136"/>
                  </a:cubicBezTo>
                  <a:cubicBezTo>
                    <a:pt x="104264" y="43820"/>
                    <a:pt x="105105" y="43347"/>
                    <a:pt x="105842" y="42768"/>
                  </a:cubicBezTo>
                  <a:cubicBezTo>
                    <a:pt x="106526" y="42190"/>
                    <a:pt x="107052" y="41453"/>
                    <a:pt x="107420" y="40664"/>
                  </a:cubicBezTo>
                  <a:cubicBezTo>
                    <a:pt x="107736" y="39822"/>
                    <a:pt x="107946" y="38928"/>
                    <a:pt x="107946" y="38034"/>
                  </a:cubicBezTo>
                  <a:cubicBezTo>
                    <a:pt x="107946" y="37245"/>
                    <a:pt x="107841" y="36456"/>
                    <a:pt x="107630" y="35719"/>
                  </a:cubicBezTo>
                  <a:cubicBezTo>
                    <a:pt x="107367" y="34983"/>
                    <a:pt x="106999" y="34352"/>
                    <a:pt x="106473" y="33826"/>
                  </a:cubicBezTo>
                  <a:cubicBezTo>
                    <a:pt x="105842" y="33194"/>
                    <a:pt x="105105" y="32668"/>
                    <a:pt x="104369" y="32247"/>
                  </a:cubicBezTo>
                  <a:cubicBezTo>
                    <a:pt x="103264" y="31721"/>
                    <a:pt x="102160" y="31248"/>
                    <a:pt x="101055" y="30827"/>
                  </a:cubicBezTo>
                  <a:cubicBezTo>
                    <a:pt x="100055" y="30511"/>
                    <a:pt x="99108" y="30091"/>
                    <a:pt x="98162" y="29670"/>
                  </a:cubicBezTo>
                  <a:cubicBezTo>
                    <a:pt x="97530" y="29354"/>
                    <a:pt x="96899" y="28933"/>
                    <a:pt x="96373" y="28460"/>
                  </a:cubicBezTo>
                  <a:cubicBezTo>
                    <a:pt x="96005" y="28144"/>
                    <a:pt x="95742" y="27776"/>
                    <a:pt x="95584" y="27303"/>
                  </a:cubicBezTo>
                  <a:cubicBezTo>
                    <a:pt x="95426" y="26882"/>
                    <a:pt x="95373" y="26461"/>
                    <a:pt x="95373" y="25987"/>
                  </a:cubicBezTo>
                  <a:cubicBezTo>
                    <a:pt x="95373" y="25567"/>
                    <a:pt x="95479" y="25093"/>
                    <a:pt x="95637" y="24672"/>
                  </a:cubicBezTo>
                  <a:cubicBezTo>
                    <a:pt x="95794" y="24251"/>
                    <a:pt x="96110" y="23883"/>
                    <a:pt x="96426" y="23568"/>
                  </a:cubicBezTo>
                  <a:cubicBezTo>
                    <a:pt x="96899" y="23252"/>
                    <a:pt x="97372" y="22989"/>
                    <a:pt x="97899" y="22831"/>
                  </a:cubicBezTo>
                  <a:cubicBezTo>
                    <a:pt x="98582" y="22621"/>
                    <a:pt x="99266" y="22516"/>
                    <a:pt x="100003" y="22516"/>
                  </a:cubicBezTo>
                  <a:cubicBezTo>
                    <a:pt x="101055" y="22516"/>
                    <a:pt x="102107" y="22673"/>
                    <a:pt x="103106" y="23094"/>
                  </a:cubicBezTo>
                  <a:cubicBezTo>
                    <a:pt x="104053" y="23515"/>
                    <a:pt x="104948" y="24041"/>
                    <a:pt x="105737" y="24725"/>
                  </a:cubicBezTo>
                  <a:lnTo>
                    <a:pt x="107420" y="22673"/>
                  </a:lnTo>
                  <a:cubicBezTo>
                    <a:pt x="106473" y="21884"/>
                    <a:pt x="105421" y="21253"/>
                    <a:pt x="104264" y="20780"/>
                  </a:cubicBezTo>
                  <a:cubicBezTo>
                    <a:pt x="103080" y="20353"/>
                    <a:pt x="101854" y="20140"/>
                    <a:pt x="100623" y="2014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76"/>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6"/>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Spotify Helios</a:t>
            </a:r>
            <a:endParaRPr sz="3500" b="1"/>
          </a:p>
        </p:txBody>
      </p:sp>
      <p:sp>
        <p:nvSpPr>
          <p:cNvPr id="681" name="Google Shape;681;p76"/>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Spotify Helios</a:t>
            </a:r>
            <a:endParaRPr/>
          </a:p>
        </p:txBody>
      </p:sp>
      <p:sp>
        <p:nvSpPr>
          <p:cNvPr id="682" name="Google Shape;682;p76"/>
          <p:cNvSpPr/>
          <p:nvPr/>
        </p:nvSpPr>
        <p:spPr>
          <a:xfrm>
            <a:off x="514404" y="1544375"/>
            <a:ext cx="8047628" cy="2414308"/>
          </a:xfrm>
          <a:custGeom>
            <a:avLst/>
            <a:gdLst/>
            <a:ahLst/>
            <a:cxnLst/>
            <a:rect l="l" t="t" r="r" b="b"/>
            <a:pathLst>
              <a:path w="285301" h="85591" extrusionOk="0">
                <a:moveTo>
                  <a:pt x="222682" y="19702"/>
                </a:moveTo>
                <a:cubicBezTo>
                  <a:pt x="220066" y="19702"/>
                  <a:pt x="217941" y="21827"/>
                  <a:pt x="217941" y="24443"/>
                </a:cubicBezTo>
                <a:cubicBezTo>
                  <a:pt x="217941" y="27059"/>
                  <a:pt x="220066" y="29185"/>
                  <a:pt x="222682" y="29185"/>
                </a:cubicBezTo>
                <a:cubicBezTo>
                  <a:pt x="225298" y="29185"/>
                  <a:pt x="227423" y="27059"/>
                  <a:pt x="227423" y="24443"/>
                </a:cubicBezTo>
                <a:cubicBezTo>
                  <a:pt x="227423" y="21827"/>
                  <a:pt x="225298" y="19702"/>
                  <a:pt x="222682" y="19702"/>
                </a:cubicBezTo>
                <a:close/>
                <a:moveTo>
                  <a:pt x="280928" y="35724"/>
                </a:moveTo>
                <a:cubicBezTo>
                  <a:pt x="281500" y="35724"/>
                  <a:pt x="281868" y="35970"/>
                  <a:pt x="281868" y="36460"/>
                </a:cubicBezTo>
                <a:cubicBezTo>
                  <a:pt x="281868" y="36951"/>
                  <a:pt x="281500" y="37237"/>
                  <a:pt x="280928" y="37237"/>
                </a:cubicBezTo>
                <a:lnTo>
                  <a:pt x="279701" y="37237"/>
                </a:lnTo>
                <a:lnTo>
                  <a:pt x="279701" y="35724"/>
                </a:lnTo>
                <a:close/>
                <a:moveTo>
                  <a:pt x="36548" y="22651"/>
                </a:moveTo>
                <a:cubicBezTo>
                  <a:pt x="48926" y="22651"/>
                  <a:pt x="62342" y="25205"/>
                  <a:pt x="72184" y="31065"/>
                </a:cubicBezTo>
                <a:cubicBezTo>
                  <a:pt x="74105" y="32209"/>
                  <a:pt x="74718" y="34662"/>
                  <a:pt x="73574" y="36542"/>
                </a:cubicBezTo>
                <a:cubicBezTo>
                  <a:pt x="72846" y="37809"/>
                  <a:pt x="71531" y="38507"/>
                  <a:pt x="70169" y="38507"/>
                </a:cubicBezTo>
                <a:cubicBezTo>
                  <a:pt x="69466" y="38507"/>
                  <a:pt x="68751" y="38321"/>
                  <a:pt x="68097" y="37932"/>
                </a:cubicBezTo>
                <a:cubicBezTo>
                  <a:pt x="59553" y="32861"/>
                  <a:pt x="47549" y="30653"/>
                  <a:pt x="36524" y="30653"/>
                </a:cubicBezTo>
                <a:cubicBezTo>
                  <a:pt x="29775" y="30653"/>
                  <a:pt x="23392" y="31480"/>
                  <a:pt x="18394" y="32986"/>
                </a:cubicBezTo>
                <a:cubicBezTo>
                  <a:pt x="17998" y="33108"/>
                  <a:pt x="17599" y="33166"/>
                  <a:pt x="17208" y="33166"/>
                </a:cubicBezTo>
                <a:cubicBezTo>
                  <a:pt x="15500" y="33166"/>
                  <a:pt x="13939" y="32059"/>
                  <a:pt x="13407" y="30329"/>
                </a:cubicBezTo>
                <a:cubicBezTo>
                  <a:pt x="12753" y="28204"/>
                  <a:pt x="13939" y="25996"/>
                  <a:pt x="16064" y="25342"/>
                </a:cubicBezTo>
                <a:cubicBezTo>
                  <a:pt x="21802" y="23606"/>
                  <a:pt x="28981" y="22651"/>
                  <a:pt x="36548" y="22651"/>
                </a:cubicBezTo>
                <a:close/>
                <a:moveTo>
                  <a:pt x="278761" y="34866"/>
                </a:moveTo>
                <a:lnTo>
                  <a:pt x="278761" y="39771"/>
                </a:lnTo>
                <a:lnTo>
                  <a:pt x="279701" y="39771"/>
                </a:lnTo>
                <a:lnTo>
                  <a:pt x="279701" y="38054"/>
                </a:lnTo>
                <a:lnTo>
                  <a:pt x="280723" y="38054"/>
                </a:lnTo>
                <a:lnTo>
                  <a:pt x="281908" y="39771"/>
                </a:lnTo>
                <a:lnTo>
                  <a:pt x="283012" y="39771"/>
                </a:lnTo>
                <a:lnTo>
                  <a:pt x="281704" y="37932"/>
                </a:lnTo>
                <a:cubicBezTo>
                  <a:pt x="282358" y="37727"/>
                  <a:pt x="282849" y="37237"/>
                  <a:pt x="282849" y="36419"/>
                </a:cubicBezTo>
                <a:cubicBezTo>
                  <a:pt x="282849" y="35438"/>
                  <a:pt x="282072" y="34866"/>
                  <a:pt x="280928" y="34866"/>
                </a:cubicBezTo>
                <a:close/>
                <a:moveTo>
                  <a:pt x="280682" y="33231"/>
                </a:moveTo>
                <a:cubicBezTo>
                  <a:pt x="283053" y="33231"/>
                  <a:pt x="284811" y="35111"/>
                  <a:pt x="284811" y="37441"/>
                </a:cubicBezTo>
                <a:cubicBezTo>
                  <a:pt x="284811" y="39771"/>
                  <a:pt x="283012" y="41651"/>
                  <a:pt x="280641" y="41651"/>
                </a:cubicBezTo>
                <a:cubicBezTo>
                  <a:pt x="278271" y="41651"/>
                  <a:pt x="276472" y="39771"/>
                  <a:pt x="276472" y="37441"/>
                </a:cubicBezTo>
                <a:cubicBezTo>
                  <a:pt x="276472" y="35152"/>
                  <a:pt x="278271" y="33231"/>
                  <a:pt x="280682" y="33231"/>
                </a:cubicBezTo>
                <a:close/>
                <a:moveTo>
                  <a:pt x="280682" y="32781"/>
                </a:moveTo>
                <a:cubicBezTo>
                  <a:pt x="278066" y="32781"/>
                  <a:pt x="275982" y="34907"/>
                  <a:pt x="275982" y="37441"/>
                </a:cubicBezTo>
                <a:cubicBezTo>
                  <a:pt x="275982" y="40016"/>
                  <a:pt x="278025" y="42101"/>
                  <a:pt x="280641" y="42101"/>
                </a:cubicBezTo>
                <a:cubicBezTo>
                  <a:pt x="283257" y="42101"/>
                  <a:pt x="285301" y="39975"/>
                  <a:pt x="285301" y="37441"/>
                </a:cubicBezTo>
                <a:cubicBezTo>
                  <a:pt x="285301" y="34866"/>
                  <a:pt x="283298" y="32781"/>
                  <a:pt x="280682" y="32781"/>
                </a:cubicBezTo>
                <a:close/>
                <a:moveTo>
                  <a:pt x="35645" y="37384"/>
                </a:moveTo>
                <a:cubicBezTo>
                  <a:pt x="46720" y="37384"/>
                  <a:pt x="57929" y="40186"/>
                  <a:pt x="66543" y="45493"/>
                </a:cubicBezTo>
                <a:cubicBezTo>
                  <a:pt x="68138" y="46474"/>
                  <a:pt x="68628" y="48518"/>
                  <a:pt x="67647" y="50071"/>
                </a:cubicBezTo>
                <a:cubicBezTo>
                  <a:pt x="67035" y="51110"/>
                  <a:pt x="65936" y="51680"/>
                  <a:pt x="64816" y="51680"/>
                </a:cubicBezTo>
                <a:cubicBezTo>
                  <a:pt x="64216" y="51680"/>
                  <a:pt x="63610" y="51517"/>
                  <a:pt x="63069" y="51175"/>
                </a:cubicBezTo>
                <a:cubicBezTo>
                  <a:pt x="55552" y="46547"/>
                  <a:pt x="45443" y="44072"/>
                  <a:pt x="35540" y="44072"/>
                </a:cubicBezTo>
                <a:cubicBezTo>
                  <a:pt x="30311" y="44072"/>
                  <a:pt x="25140" y="44762"/>
                  <a:pt x="20438" y="46188"/>
                </a:cubicBezTo>
                <a:cubicBezTo>
                  <a:pt x="20114" y="46286"/>
                  <a:pt x="19787" y="46332"/>
                  <a:pt x="19465" y="46332"/>
                </a:cubicBezTo>
                <a:cubicBezTo>
                  <a:pt x="18034" y="46332"/>
                  <a:pt x="16702" y="45415"/>
                  <a:pt x="16268" y="43981"/>
                </a:cubicBezTo>
                <a:cubicBezTo>
                  <a:pt x="15737" y="42223"/>
                  <a:pt x="16718" y="40343"/>
                  <a:pt x="18476" y="39812"/>
                </a:cubicBezTo>
                <a:cubicBezTo>
                  <a:pt x="23887" y="38179"/>
                  <a:pt x="29747" y="37384"/>
                  <a:pt x="35645" y="37384"/>
                </a:cubicBezTo>
                <a:close/>
                <a:moveTo>
                  <a:pt x="146983" y="38953"/>
                </a:moveTo>
                <a:cubicBezTo>
                  <a:pt x="151520" y="38953"/>
                  <a:pt x="154750" y="42632"/>
                  <a:pt x="154750" y="47741"/>
                </a:cubicBezTo>
                <a:cubicBezTo>
                  <a:pt x="154750" y="52932"/>
                  <a:pt x="151561" y="56570"/>
                  <a:pt x="146983" y="56570"/>
                </a:cubicBezTo>
                <a:cubicBezTo>
                  <a:pt x="142487" y="56570"/>
                  <a:pt x="139054" y="52769"/>
                  <a:pt x="139054" y="47741"/>
                </a:cubicBezTo>
                <a:cubicBezTo>
                  <a:pt x="139054" y="42714"/>
                  <a:pt x="142487" y="38953"/>
                  <a:pt x="146983" y="38953"/>
                </a:cubicBezTo>
                <a:close/>
                <a:moveTo>
                  <a:pt x="180296" y="38994"/>
                </a:moveTo>
                <a:cubicBezTo>
                  <a:pt x="185078" y="38994"/>
                  <a:pt x="188675" y="42796"/>
                  <a:pt x="188675" y="47864"/>
                </a:cubicBezTo>
                <a:cubicBezTo>
                  <a:pt x="188675" y="52932"/>
                  <a:pt x="185201" y="56611"/>
                  <a:pt x="180418" y="56611"/>
                </a:cubicBezTo>
                <a:cubicBezTo>
                  <a:pt x="175677" y="56611"/>
                  <a:pt x="172121" y="52810"/>
                  <a:pt x="172121" y="47741"/>
                </a:cubicBezTo>
                <a:cubicBezTo>
                  <a:pt x="172121" y="42673"/>
                  <a:pt x="175554" y="38994"/>
                  <a:pt x="180296" y="38994"/>
                </a:cubicBezTo>
                <a:close/>
                <a:moveTo>
                  <a:pt x="219330" y="32822"/>
                </a:moveTo>
                <a:cubicBezTo>
                  <a:pt x="219085" y="32822"/>
                  <a:pt x="218840" y="33068"/>
                  <a:pt x="218840" y="33313"/>
                </a:cubicBezTo>
                <a:lnTo>
                  <a:pt x="218840" y="62170"/>
                </a:lnTo>
                <a:cubicBezTo>
                  <a:pt x="218840" y="62456"/>
                  <a:pt x="219085" y="62660"/>
                  <a:pt x="219330" y="62660"/>
                </a:cubicBezTo>
                <a:lnTo>
                  <a:pt x="225952" y="62660"/>
                </a:lnTo>
                <a:cubicBezTo>
                  <a:pt x="226238" y="62660"/>
                  <a:pt x="226442" y="62456"/>
                  <a:pt x="226442" y="62170"/>
                </a:cubicBezTo>
                <a:lnTo>
                  <a:pt x="226442" y="33313"/>
                </a:lnTo>
                <a:cubicBezTo>
                  <a:pt x="226442" y="33068"/>
                  <a:pt x="226238" y="32822"/>
                  <a:pt x="225952" y="32822"/>
                </a:cubicBezTo>
                <a:close/>
                <a:moveTo>
                  <a:pt x="36231" y="51346"/>
                </a:moveTo>
                <a:cubicBezTo>
                  <a:pt x="45723" y="51346"/>
                  <a:pt x="54189" y="53581"/>
                  <a:pt x="61516" y="58042"/>
                </a:cubicBezTo>
                <a:cubicBezTo>
                  <a:pt x="62783" y="58818"/>
                  <a:pt x="63192" y="60453"/>
                  <a:pt x="62415" y="61720"/>
                </a:cubicBezTo>
                <a:cubicBezTo>
                  <a:pt x="61906" y="62552"/>
                  <a:pt x="61027" y="63013"/>
                  <a:pt x="60124" y="63013"/>
                </a:cubicBezTo>
                <a:cubicBezTo>
                  <a:pt x="59652" y="63013"/>
                  <a:pt x="59172" y="62886"/>
                  <a:pt x="58737" y="62619"/>
                </a:cubicBezTo>
                <a:cubicBezTo>
                  <a:pt x="52253" y="58666"/>
                  <a:pt x="44700" y="56684"/>
                  <a:pt x="36164" y="56684"/>
                </a:cubicBezTo>
                <a:cubicBezTo>
                  <a:pt x="31460" y="56684"/>
                  <a:pt x="26459" y="57286"/>
                  <a:pt x="21173" y="58491"/>
                </a:cubicBezTo>
                <a:cubicBezTo>
                  <a:pt x="20975" y="58537"/>
                  <a:pt x="20776" y="58558"/>
                  <a:pt x="20581" y="58558"/>
                </a:cubicBezTo>
                <a:cubicBezTo>
                  <a:pt x="19367" y="58558"/>
                  <a:pt x="18267" y="57720"/>
                  <a:pt x="17985" y="56488"/>
                </a:cubicBezTo>
                <a:cubicBezTo>
                  <a:pt x="17658" y="55058"/>
                  <a:pt x="18517" y="53627"/>
                  <a:pt x="19988" y="53300"/>
                </a:cubicBezTo>
                <a:cubicBezTo>
                  <a:pt x="25689" y="51997"/>
                  <a:pt x="31110" y="51346"/>
                  <a:pt x="36231" y="51346"/>
                </a:cubicBezTo>
                <a:close/>
                <a:moveTo>
                  <a:pt x="200937" y="24893"/>
                </a:moveTo>
                <a:cubicBezTo>
                  <a:pt x="200651" y="24893"/>
                  <a:pt x="200447" y="25138"/>
                  <a:pt x="200447" y="25383"/>
                </a:cubicBezTo>
                <a:lnTo>
                  <a:pt x="200447" y="32822"/>
                </a:lnTo>
                <a:lnTo>
                  <a:pt x="197258" y="32822"/>
                </a:lnTo>
                <a:cubicBezTo>
                  <a:pt x="197013" y="32822"/>
                  <a:pt x="196768" y="33068"/>
                  <a:pt x="196768" y="33313"/>
                </a:cubicBezTo>
                <a:lnTo>
                  <a:pt x="196768" y="38994"/>
                </a:lnTo>
                <a:cubicBezTo>
                  <a:pt x="196768" y="39280"/>
                  <a:pt x="197013" y="39485"/>
                  <a:pt x="197258" y="39485"/>
                </a:cubicBezTo>
                <a:lnTo>
                  <a:pt x="200447" y="39485"/>
                </a:lnTo>
                <a:lnTo>
                  <a:pt x="200447" y="54199"/>
                </a:lnTo>
                <a:cubicBezTo>
                  <a:pt x="200447" y="60126"/>
                  <a:pt x="203390" y="63151"/>
                  <a:pt x="209235" y="63151"/>
                </a:cubicBezTo>
                <a:cubicBezTo>
                  <a:pt x="211605" y="63151"/>
                  <a:pt x="213567" y="62660"/>
                  <a:pt x="215447" y="61598"/>
                </a:cubicBezTo>
                <a:cubicBezTo>
                  <a:pt x="215570" y="61516"/>
                  <a:pt x="215693" y="61352"/>
                  <a:pt x="215693" y="61189"/>
                </a:cubicBezTo>
                <a:lnTo>
                  <a:pt x="215693" y="55793"/>
                </a:lnTo>
                <a:cubicBezTo>
                  <a:pt x="215693" y="55630"/>
                  <a:pt x="215611" y="55466"/>
                  <a:pt x="215447" y="55385"/>
                </a:cubicBezTo>
                <a:cubicBezTo>
                  <a:pt x="215380" y="55317"/>
                  <a:pt x="215288" y="55287"/>
                  <a:pt x="215198" y="55287"/>
                </a:cubicBezTo>
                <a:cubicBezTo>
                  <a:pt x="215125" y="55287"/>
                  <a:pt x="215053" y="55307"/>
                  <a:pt x="214998" y="55344"/>
                </a:cubicBezTo>
                <a:cubicBezTo>
                  <a:pt x="213690" y="55998"/>
                  <a:pt x="212464" y="56284"/>
                  <a:pt x="211115" y="56284"/>
                </a:cubicBezTo>
                <a:cubicBezTo>
                  <a:pt x="208989" y="56284"/>
                  <a:pt x="208008" y="55303"/>
                  <a:pt x="208008" y="53178"/>
                </a:cubicBezTo>
                <a:lnTo>
                  <a:pt x="208008" y="39485"/>
                </a:lnTo>
                <a:lnTo>
                  <a:pt x="215325" y="39485"/>
                </a:lnTo>
                <a:cubicBezTo>
                  <a:pt x="215570" y="39485"/>
                  <a:pt x="215774" y="39280"/>
                  <a:pt x="215774" y="38994"/>
                </a:cubicBezTo>
                <a:lnTo>
                  <a:pt x="215774" y="33313"/>
                </a:lnTo>
                <a:cubicBezTo>
                  <a:pt x="215815" y="33068"/>
                  <a:pt x="215570" y="32822"/>
                  <a:pt x="215325" y="32822"/>
                </a:cubicBezTo>
                <a:lnTo>
                  <a:pt x="208008" y="32822"/>
                </a:lnTo>
                <a:lnTo>
                  <a:pt x="208008" y="25383"/>
                </a:lnTo>
                <a:cubicBezTo>
                  <a:pt x="208008" y="25138"/>
                  <a:pt x="207804" y="24893"/>
                  <a:pt x="207559" y="24893"/>
                </a:cubicBezTo>
                <a:close/>
                <a:moveTo>
                  <a:pt x="113589" y="22890"/>
                </a:moveTo>
                <a:cubicBezTo>
                  <a:pt x="105578" y="22890"/>
                  <a:pt x="100019" y="27672"/>
                  <a:pt x="100019" y="34539"/>
                </a:cubicBezTo>
                <a:cubicBezTo>
                  <a:pt x="100019" y="41855"/>
                  <a:pt x="104842" y="44471"/>
                  <a:pt x="113140" y="46474"/>
                </a:cubicBezTo>
                <a:cubicBezTo>
                  <a:pt x="120211" y="48109"/>
                  <a:pt x="121396" y="49458"/>
                  <a:pt x="121396" y="51910"/>
                </a:cubicBezTo>
                <a:cubicBezTo>
                  <a:pt x="121396" y="54608"/>
                  <a:pt x="118985" y="56284"/>
                  <a:pt x="115102" y="56284"/>
                </a:cubicBezTo>
                <a:cubicBezTo>
                  <a:pt x="110810" y="56284"/>
                  <a:pt x="107254" y="54813"/>
                  <a:pt x="103330" y="51420"/>
                </a:cubicBezTo>
                <a:cubicBezTo>
                  <a:pt x="103248" y="51338"/>
                  <a:pt x="103126" y="51297"/>
                  <a:pt x="103003" y="51297"/>
                </a:cubicBezTo>
                <a:cubicBezTo>
                  <a:pt x="102840" y="51338"/>
                  <a:pt x="102717" y="51379"/>
                  <a:pt x="102635" y="51461"/>
                </a:cubicBezTo>
                <a:lnTo>
                  <a:pt x="98589" y="56284"/>
                </a:lnTo>
                <a:cubicBezTo>
                  <a:pt x="98425" y="56488"/>
                  <a:pt x="98466" y="56774"/>
                  <a:pt x="98670" y="56979"/>
                </a:cubicBezTo>
                <a:cubicBezTo>
                  <a:pt x="103248" y="61066"/>
                  <a:pt x="108848" y="63192"/>
                  <a:pt x="114938" y="63192"/>
                </a:cubicBezTo>
                <a:cubicBezTo>
                  <a:pt x="123522" y="63192"/>
                  <a:pt x="129081" y="58532"/>
                  <a:pt x="129081" y="51256"/>
                </a:cubicBezTo>
                <a:cubicBezTo>
                  <a:pt x="129122" y="45125"/>
                  <a:pt x="125443" y="41733"/>
                  <a:pt x="116410" y="39526"/>
                </a:cubicBezTo>
                <a:cubicBezTo>
                  <a:pt x="109012" y="37768"/>
                  <a:pt x="107704" y="36501"/>
                  <a:pt x="107704" y="33926"/>
                </a:cubicBezTo>
                <a:cubicBezTo>
                  <a:pt x="107704" y="31474"/>
                  <a:pt x="110033" y="29798"/>
                  <a:pt x="113467" y="29798"/>
                </a:cubicBezTo>
                <a:cubicBezTo>
                  <a:pt x="116778" y="29798"/>
                  <a:pt x="120088" y="31065"/>
                  <a:pt x="123563" y="33640"/>
                </a:cubicBezTo>
                <a:cubicBezTo>
                  <a:pt x="123623" y="33700"/>
                  <a:pt x="123726" y="33738"/>
                  <a:pt x="123826" y="33738"/>
                </a:cubicBezTo>
                <a:cubicBezTo>
                  <a:pt x="123862" y="33738"/>
                  <a:pt x="123898" y="33733"/>
                  <a:pt x="123931" y="33722"/>
                </a:cubicBezTo>
                <a:cubicBezTo>
                  <a:pt x="124053" y="33722"/>
                  <a:pt x="124176" y="33640"/>
                  <a:pt x="124258" y="33558"/>
                </a:cubicBezTo>
                <a:lnTo>
                  <a:pt x="127854" y="28449"/>
                </a:lnTo>
                <a:cubicBezTo>
                  <a:pt x="128018" y="28244"/>
                  <a:pt x="127977" y="27958"/>
                  <a:pt x="127773" y="27795"/>
                </a:cubicBezTo>
                <a:cubicBezTo>
                  <a:pt x="123644" y="24484"/>
                  <a:pt x="118985" y="22890"/>
                  <a:pt x="113589" y="22890"/>
                </a:cubicBezTo>
                <a:close/>
                <a:moveTo>
                  <a:pt x="180418" y="32250"/>
                </a:moveTo>
                <a:cubicBezTo>
                  <a:pt x="171508" y="32250"/>
                  <a:pt x="164518" y="39076"/>
                  <a:pt x="164518" y="47864"/>
                </a:cubicBezTo>
                <a:cubicBezTo>
                  <a:pt x="164518" y="56529"/>
                  <a:pt x="171467" y="63314"/>
                  <a:pt x="180337" y="63314"/>
                </a:cubicBezTo>
                <a:cubicBezTo>
                  <a:pt x="189247" y="63314"/>
                  <a:pt x="196277" y="56488"/>
                  <a:pt x="196277" y="47741"/>
                </a:cubicBezTo>
                <a:cubicBezTo>
                  <a:pt x="196277" y="39035"/>
                  <a:pt x="189329" y="32250"/>
                  <a:pt x="180418" y="32250"/>
                </a:cubicBezTo>
                <a:close/>
                <a:moveTo>
                  <a:pt x="148537" y="32250"/>
                </a:moveTo>
                <a:cubicBezTo>
                  <a:pt x="144817" y="32250"/>
                  <a:pt x="141752" y="33681"/>
                  <a:pt x="139217" y="36705"/>
                </a:cubicBezTo>
                <a:lnTo>
                  <a:pt x="139217" y="33313"/>
                </a:lnTo>
                <a:cubicBezTo>
                  <a:pt x="139217" y="33068"/>
                  <a:pt x="139013" y="32822"/>
                  <a:pt x="138768" y="32822"/>
                </a:cubicBezTo>
                <a:lnTo>
                  <a:pt x="132146" y="32822"/>
                </a:lnTo>
                <a:cubicBezTo>
                  <a:pt x="131860" y="32822"/>
                  <a:pt x="131656" y="33068"/>
                  <a:pt x="131656" y="33313"/>
                </a:cubicBezTo>
                <a:lnTo>
                  <a:pt x="131656" y="70917"/>
                </a:lnTo>
                <a:cubicBezTo>
                  <a:pt x="131656" y="71203"/>
                  <a:pt x="131860" y="71407"/>
                  <a:pt x="132146" y="71407"/>
                </a:cubicBezTo>
                <a:lnTo>
                  <a:pt x="138768" y="71407"/>
                </a:lnTo>
                <a:cubicBezTo>
                  <a:pt x="139013" y="71407"/>
                  <a:pt x="139217" y="71203"/>
                  <a:pt x="139217" y="70917"/>
                </a:cubicBezTo>
                <a:lnTo>
                  <a:pt x="139217" y="59063"/>
                </a:lnTo>
                <a:cubicBezTo>
                  <a:pt x="141752" y="61884"/>
                  <a:pt x="144817" y="63273"/>
                  <a:pt x="148537" y="63273"/>
                </a:cubicBezTo>
                <a:cubicBezTo>
                  <a:pt x="155444" y="63273"/>
                  <a:pt x="162475" y="57919"/>
                  <a:pt x="162475" y="47741"/>
                </a:cubicBezTo>
                <a:cubicBezTo>
                  <a:pt x="162475" y="37564"/>
                  <a:pt x="155485" y="32250"/>
                  <a:pt x="148537" y="32250"/>
                </a:cubicBezTo>
                <a:close/>
                <a:moveTo>
                  <a:pt x="242547" y="21459"/>
                </a:moveTo>
                <a:cubicBezTo>
                  <a:pt x="236416" y="21459"/>
                  <a:pt x="233187" y="24893"/>
                  <a:pt x="233187" y="31392"/>
                </a:cubicBezTo>
                <a:lnTo>
                  <a:pt x="233187" y="32822"/>
                </a:lnTo>
                <a:lnTo>
                  <a:pt x="229999" y="32822"/>
                </a:lnTo>
                <a:cubicBezTo>
                  <a:pt x="229753" y="32822"/>
                  <a:pt x="229508" y="33027"/>
                  <a:pt x="229508" y="33272"/>
                </a:cubicBezTo>
                <a:lnTo>
                  <a:pt x="229508" y="38994"/>
                </a:lnTo>
                <a:cubicBezTo>
                  <a:pt x="229508" y="39280"/>
                  <a:pt x="229753" y="39485"/>
                  <a:pt x="229999" y="39485"/>
                </a:cubicBezTo>
                <a:lnTo>
                  <a:pt x="233187" y="39485"/>
                </a:lnTo>
                <a:lnTo>
                  <a:pt x="233187" y="62170"/>
                </a:lnTo>
                <a:cubicBezTo>
                  <a:pt x="233187" y="62456"/>
                  <a:pt x="233432" y="62660"/>
                  <a:pt x="233677" y="62660"/>
                </a:cubicBezTo>
                <a:lnTo>
                  <a:pt x="240299" y="62660"/>
                </a:lnTo>
                <a:cubicBezTo>
                  <a:pt x="240544" y="62660"/>
                  <a:pt x="240789" y="62456"/>
                  <a:pt x="240789" y="62170"/>
                </a:cubicBezTo>
                <a:lnTo>
                  <a:pt x="240789" y="39485"/>
                </a:lnTo>
                <a:lnTo>
                  <a:pt x="246961" y="39485"/>
                </a:lnTo>
                <a:lnTo>
                  <a:pt x="256403" y="62170"/>
                </a:lnTo>
                <a:cubicBezTo>
                  <a:pt x="255340" y="64540"/>
                  <a:pt x="254278" y="65031"/>
                  <a:pt x="252847" y="65031"/>
                </a:cubicBezTo>
                <a:cubicBezTo>
                  <a:pt x="251662" y="65031"/>
                  <a:pt x="250436" y="64704"/>
                  <a:pt x="249209" y="64009"/>
                </a:cubicBezTo>
                <a:cubicBezTo>
                  <a:pt x="249137" y="63961"/>
                  <a:pt x="249052" y="63941"/>
                  <a:pt x="248968" y="63941"/>
                </a:cubicBezTo>
                <a:cubicBezTo>
                  <a:pt x="248909" y="63941"/>
                  <a:pt x="248851" y="63951"/>
                  <a:pt x="248801" y="63968"/>
                </a:cubicBezTo>
                <a:cubicBezTo>
                  <a:pt x="248678" y="64009"/>
                  <a:pt x="248555" y="64091"/>
                  <a:pt x="248514" y="64213"/>
                </a:cubicBezTo>
                <a:lnTo>
                  <a:pt x="246266" y="69159"/>
                </a:lnTo>
                <a:cubicBezTo>
                  <a:pt x="246185" y="69364"/>
                  <a:pt x="246266" y="69650"/>
                  <a:pt x="246471" y="69772"/>
                </a:cubicBezTo>
                <a:cubicBezTo>
                  <a:pt x="248841" y="71039"/>
                  <a:pt x="250926" y="71571"/>
                  <a:pt x="253542" y="71571"/>
                </a:cubicBezTo>
                <a:cubicBezTo>
                  <a:pt x="258447" y="71571"/>
                  <a:pt x="261145" y="69282"/>
                  <a:pt x="263515" y="63192"/>
                </a:cubicBezTo>
                <a:lnTo>
                  <a:pt x="275001" y="33517"/>
                </a:lnTo>
                <a:cubicBezTo>
                  <a:pt x="275042" y="33395"/>
                  <a:pt x="275042" y="33190"/>
                  <a:pt x="274960" y="33068"/>
                </a:cubicBezTo>
                <a:cubicBezTo>
                  <a:pt x="274837" y="32945"/>
                  <a:pt x="274715" y="32863"/>
                  <a:pt x="274551" y="32863"/>
                </a:cubicBezTo>
                <a:lnTo>
                  <a:pt x="267643" y="32863"/>
                </a:lnTo>
                <a:cubicBezTo>
                  <a:pt x="267439" y="32863"/>
                  <a:pt x="267276" y="32986"/>
                  <a:pt x="267194" y="33190"/>
                </a:cubicBezTo>
                <a:lnTo>
                  <a:pt x="260164" y="53341"/>
                </a:lnTo>
                <a:lnTo>
                  <a:pt x="252438" y="33190"/>
                </a:lnTo>
                <a:cubicBezTo>
                  <a:pt x="252357" y="32986"/>
                  <a:pt x="252152" y="32863"/>
                  <a:pt x="251989" y="32863"/>
                </a:cubicBezTo>
                <a:lnTo>
                  <a:pt x="240667" y="32863"/>
                </a:lnTo>
                <a:lnTo>
                  <a:pt x="240667" y="31964"/>
                </a:lnTo>
                <a:cubicBezTo>
                  <a:pt x="240667" y="29266"/>
                  <a:pt x="241688" y="28081"/>
                  <a:pt x="244018" y="28081"/>
                </a:cubicBezTo>
                <a:cubicBezTo>
                  <a:pt x="245367" y="28081"/>
                  <a:pt x="246512" y="28326"/>
                  <a:pt x="247738" y="28735"/>
                </a:cubicBezTo>
                <a:cubicBezTo>
                  <a:pt x="247800" y="28766"/>
                  <a:pt x="247863" y="28780"/>
                  <a:pt x="247923" y="28780"/>
                </a:cubicBezTo>
                <a:cubicBezTo>
                  <a:pt x="248020" y="28780"/>
                  <a:pt x="248112" y="28745"/>
                  <a:pt x="248187" y="28694"/>
                </a:cubicBezTo>
                <a:cubicBezTo>
                  <a:pt x="248310" y="28612"/>
                  <a:pt x="248351" y="28449"/>
                  <a:pt x="248351" y="28285"/>
                </a:cubicBezTo>
                <a:lnTo>
                  <a:pt x="248351" y="22727"/>
                </a:lnTo>
                <a:cubicBezTo>
                  <a:pt x="248351" y="22522"/>
                  <a:pt x="248228" y="22318"/>
                  <a:pt x="248024" y="22236"/>
                </a:cubicBezTo>
                <a:cubicBezTo>
                  <a:pt x="246716" y="21868"/>
                  <a:pt x="245040" y="21459"/>
                  <a:pt x="242547" y="21459"/>
                </a:cubicBezTo>
                <a:close/>
                <a:moveTo>
                  <a:pt x="42796" y="1"/>
                </a:moveTo>
                <a:cubicBezTo>
                  <a:pt x="19171" y="1"/>
                  <a:pt x="1" y="19170"/>
                  <a:pt x="1" y="42796"/>
                </a:cubicBezTo>
                <a:cubicBezTo>
                  <a:pt x="1" y="66421"/>
                  <a:pt x="19171" y="85591"/>
                  <a:pt x="42796" y="85591"/>
                </a:cubicBezTo>
                <a:cubicBezTo>
                  <a:pt x="66421" y="85591"/>
                  <a:pt x="85591" y="66421"/>
                  <a:pt x="85591" y="42796"/>
                </a:cubicBezTo>
                <a:cubicBezTo>
                  <a:pt x="85591" y="19170"/>
                  <a:pt x="66421" y="41"/>
                  <a:pt x="42796" y="41"/>
                </a:cubicBezTo>
                <a:lnTo>
                  <a:pt x="42796" y="1"/>
                </a:lnTo>
                <a:close/>
              </a:path>
            </a:pathLst>
          </a:custGeom>
          <a:solidFill>
            <a:srgbClr val="1ED7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77"/>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7"/>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Tencent Gaia</a:t>
            </a:r>
            <a:endParaRPr sz="3500" b="1"/>
          </a:p>
        </p:txBody>
      </p:sp>
      <p:sp>
        <p:nvSpPr>
          <p:cNvPr id="689" name="Google Shape;689;p77"/>
          <p:cNvSpPr/>
          <p:nvPr/>
        </p:nvSpPr>
        <p:spPr>
          <a:xfrm>
            <a:off x="161925" y="2247000"/>
            <a:ext cx="8844044" cy="1127211"/>
          </a:xfrm>
          <a:custGeom>
            <a:avLst/>
            <a:gdLst/>
            <a:ahLst/>
            <a:cxnLst/>
            <a:rect l="l" t="t" r="r" b="b"/>
            <a:pathLst>
              <a:path w="285522" h="36391" extrusionOk="0">
                <a:moveTo>
                  <a:pt x="263767" y="686"/>
                </a:moveTo>
                <a:cubicBezTo>
                  <a:pt x="262598" y="1078"/>
                  <a:pt x="260789" y="1782"/>
                  <a:pt x="258258" y="2842"/>
                </a:cubicBezTo>
                <a:cubicBezTo>
                  <a:pt x="259053" y="5108"/>
                  <a:pt x="259628" y="7373"/>
                  <a:pt x="260021" y="9648"/>
                </a:cubicBezTo>
                <a:cubicBezTo>
                  <a:pt x="260916" y="9310"/>
                  <a:pt x="262853" y="8643"/>
                  <a:pt x="265795" y="7584"/>
                </a:cubicBezTo>
                <a:cubicBezTo>
                  <a:pt x="264571" y="3171"/>
                  <a:pt x="263868" y="859"/>
                  <a:pt x="263767" y="686"/>
                </a:cubicBezTo>
                <a:close/>
                <a:moveTo>
                  <a:pt x="226517" y="6204"/>
                </a:moveTo>
                <a:lnTo>
                  <a:pt x="225439" y="11330"/>
                </a:lnTo>
                <a:lnTo>
                  <a:pt x="223200" y="11330"/>
                </a:lnTo>
                <a:lnTo>
                  <a:pt x="224233" y="6204"/>
                </a:lnTo>
                <a:close/>
                <a:moveTo>
                  <a:pt x="196494" y="3061"/>
                </a:moveTo>
                <a:lnTo>
                  <a:pt x="194858" y="9694"/>
                </a:lnTo>
                <a:lnTo>
                  <a:pt x="188563" y="9694"/>
                </a:lnTo>
                <a:lnTo>
                  <a:pt x="187357" y="14600"/>
                </a:lnTo>
                <a:lnTo>
                  <a:pt x="210363" y="14600"/>
                </a:lnTo>
                <a:lnTo>
                  <a:pt x="196494" y="3061"/>
                </a:lnTo>
                <a:close/>
                <a:moveTo>
                  <a:pt x="278971" y="6807"/>
                </a:moveTo>
                <a:lnTo>
                  <a:pt x="277335" y="14600"/>
                </a:lnTo>
                <a:lnTo>
                  <a:pt x="273717" y="14600"/>
                </a:lnTo>
                <a:lnTo>
                  <a:pt x="275352" y="6807"/>
                </a:lnTo>
                <a:close/>
                <a:moveTo>
                  <a:pt x="240249" y="15505"/>
                </a:moveTo>
                <a:cubicBezTo>
                  <a:pt x="240441" y="16035"/>
                  <a:pt x="240688" y="16537"/>
                  <a:pt x="240989" y="17012"/>
                </a:cubicBezTo>
                <a:lnTo>
                  <a:pt x="237709" y="17012"/>
                </a:lnTo>
                <a:lnTo>
                  <a:pt x="238312" y="16236"/>
                </a:lnTo>
                <a:lnTo>
                  <a:pt x="238915" y="15505"/>
                </a:lnTo>
                <a:close/>
                <a:moveTo>
                  <a:pt x="40690" y="13613"/>
                </a:moveTo>
                <a:cubicBezTo>
                  <a:pt x="40722" y="13613"/>
                  <a:pt x="40754" y="13613"/>
                  <a:pt x="40786" y="13614"/>
                </a:cubicBezTo>
                <a:cubicBezTo>
                  <a:pt x="44834" y="13614"/>
                  <a:pt x="46990" y="15203"/>
                  <a:pt x="47246" y="18392"/>
                </a:cubicBezTo>
                <a:lnTo>
                  <a:pt x="32042" y="18392"/>
                </a:lnTo>
                <a:cubicBezTo>
                  <a:pt x="32472" y="17652"/>
                  <a:pt x="32974" y="16994"/>
                  <a:pt x="33596" y="16409"/>
                </a:cubicBezTo>
                <a:cubicBezTo>
                  <a:pt x="34208" y="15825"/>
                  <a:pt x="34902" y="15313"/>
                  <a:pt x="35661" y="14902"/>
                </a:cubicBezTo>
                <a:cubicBezTo>
                  <a:pt x="36446" y="14472"/>
                  <a:pt x="37259" y="14171"/>
                  <a:pt x="38118" y="13952"/>
                </a:cubicBezTo>
                <a:cubicBezTo>
                  <a:pt x="38955" y="13731"/>
                  <a:pt x="39826" y="13613"/>
                  <a:pt x="40690" y="13613"/>
                </a:cubicBezTo>
                <a:close/>
                <a:moveTo>
                  <a:pt x="138635" y="13613"/>
                </a:moveTo>
                <a:cubicBezTo>
                  <a:pt x="138667" y="13613"/>
                  <a:pt x="138699" y="13613"/>
                  <a:pt x="138732" y="13614"/>
                </a:cubicBezTo>
                <a:cubicBezTo>
                  <a:pt x="142779" y="13614"/>
                  <a:pt x="144935" y="15203"/>
                  <a:pt x="145191" y="18392"/>
                </a:cubicBezTo>
                <a:lnTo>
                  <a:pt x="129988" y="18392"/>
                </a:lnTo>
                <a:cubicBezTo>
                  <a:pt x="130426" y="17652"/>
                  <a:pt x="130929" y="16994"/>
                  <a:pt x="131541" y="16409"/>
                </a:cubicBezTo>
                <a:cubicBezTo>
                  <a:pt x="132162" y="15825"/>
                  <a:pt x="132857" y="15313"/>
                  <a:pt x="133606" y="14902"/>
                </a:cubicBezTo>
                <a:cubicBezTo>
                  <a:pt x="134392" y="14472"/>
                  <a:pt x="135205" y="14171"/>
                  <a:pt x="136064" y="13952"/>
                </a:cubicBezTo>
                <a:cubicBezTo>
                  <a:pt x="136901" y="13731"/>
                  <a:pt x="137771" y="13613"/>
                  <a:pt x="138635" y="13613"/>
                </a:cubicBezTo>
                <a:close/>
                <a:moveTo>
                  <a:pt x="224662" y="14902"/>
                </a:moveTo>
                <a:lnTo>
                  <a:pt x="223666" y="19680"/>
                </a:lnTo>
                <a:lnTo>
                  <a:pt x="221428" y="19680"/>
                </a:lnTo>
                <a:lnTo>
                  <a:pt x="222424" y="14902"/>
                </a:lnTo>
                <a:close/>
                <a:moveTo>
                  <a:pt x="239646" y="20420"/>
                </a:moveTo>
                <a:lnTo>
                  <a:pt x="239217" y="22613"/>
                </a:lnTo>
                <a:lnTo>
                  <a:pt x="238915" y="23865"/>
                </a:lnTo>
                <a:lnTo>
                  <a:pt x="235215" y="23865"/>
                </a:lnTo>
                <a:cubicBezTo>
                  <a:pt x="235352" y="23399"/>
                  <a:pt x="235480" y="22988"/>
                  <a:pt x="235599" y="22613"/>
                </a:cubicBezTo>
                <a:cubicBezTo>
                  <a:pt x="235745" y="22184"/>
                  <a:pt x="235864" y="21818"/>
                  <a:pt x="235992" y="21489"/>
                </a:cubicBezTo>
                <a:cubicBezTo>
                  <a:pt x="235809" y="21389"/>
                  <a:pt x="235699" y="21325"/>
                  <a:pt x="235599" y="21325"/>
                </a:cubicBezTo>
                <a:lnTo>
                  <a:pt x="233360" y="21325"/>
                </a:lnTo>
                <a:lnTo>
                  <a:pt x="234265" y="20420"/>
                </a:lnTo>
                <a:close/>
                <a:moveTo>
                  <a:pt x="253561" y="11677"/>
                </a:moveTo>
                <a:lnTo>
                  <a:pt x="252657" y="15898"/>
                </a:lnTo>
                <a:lnTo>
                  <a:pt x="256924" y="15898"/>
                </a:lnTo>
                <a:lnTo>
                  <a:pt x="255498" y="22613"/>
                </a:lnTo>
                <a:lnTo>
                  <a:pt x="254594" y="27090"/>
                </a:lnTo>
                <a:cubicBezTo>
                  <a:pt x="254402" y="28031"/>
                  <a:pt x="253653" y="29009"/>
                  <a:pt x="252355" y="30059"/>
                </a:cubicBezTo>
                <a:cubicBezTo>
                  <a:pt x="251972" y="30379"/>
                  <a:pt x="251743" y="30580"/>
                  <a:pt x="251707" y="30671"/>
                </a:cubicBezTo>
                <a:cubicBezTo>
                  <a:pt x="252182" y="32152"/>
                  <a:pt x="253032" y="33595"/>
                  <a:pt x="254210" y="34929"/>
                </a:cubicBezTo>
                <a:cubicBezTo>
                  <a:pt x="254213" y="34930"/>
                  <a:pt x="254216" y="34930"/>
                  <a:pt x="254219" y="34930"/>
                </a:cubicBezTo>
                <a:cubicBezTo>
                  <a:pt x="254331" y="34930"/>
                  <a:pt x="254829" y="34484"/>
                  <a:pt x="255672" y="33641"/>
                </a:cubicBezTo>
                <a:cubicBezTo>
                  <a:pt x="256969" y="32270"/>
                  <a:pt x="260259" y="29237"/>
                  <a:pt x="265576" y="24550"/>
                </a:cubicBezTo>
                <a:cubicBezTo>
                  <a:pt x="265558" y="24495"/>
                  <a:pt x="265266" y="23865"/>
                  <a:pt x="264717" y="22695"/>
                </a:cubicBezTo>
                <a:lnTo>
                  <a:pt x="264672" y="22613"/>
                </a:lnTo>
                <a:lnTo>
                  <a:pt x="263895" y="20886"/>
                </a:lnTo>
                <a:lnTo>
                  <a:pt x="263036" y="21626"/>
                </a:lnTo>
                <a:cubicBezTo>
                  <a:pt x="262625" y="21983"/>
                  <a:pt x="262223" y="22321"/>
                  <a:pt x="261876" y="22613"/>
                </a:cubicBezTo>
                <a:cubicBezTo>
                  <a:pt x="260944" y="23417"/>
                  <a:pt x="260240" y="24011"/>
                  <a:pt x="259765" y="24376"/>
                </a:cubicBezTo>
                <a:lnTo>
                  <a:pt x="260149" y="22613"/>
                </a:lnTo>
                <a:lnTo>
                  <a:pt x="262433" y="11677"/>
                </a:lnTo>
                <a:close/>
                <a:moveTo>
                  <a:pt x="268034" y="2632"/>
                </a:moveTo>
                <a:lnTo>
                  <a:pt x="267129" y="6807"/>
                </a:lnTo>
                <a:lnTo>
                  <a:pt x="270574" y="6807"/>
                </a:lnTo>
                <a:lnTo>
                  <a:pt x="268939" y="14600"/>
                </a:lnTo>
                <a:lnTo>
                  <a:pt x="264635" y="14600"/>
                </a:lnTo>
                <a:lnTo>
                  <a:pt x="263731" y="18776"/>
                </a:lnTo>
                <a:lnTo>
                  <a:pt x="268080" y="18776"/>
                </a:lnTo>
                <a:lnTo>
                  <a:pt x="267257" y="22613"/>
                </a:lnTo>
                <a:lnTo>
                  <a:pt x="264635" y="35057"/>
                </a:lnTo>
                <a:lnTo>
                  <a:pt x="269459" y="35057"/>
                </a:lnTo>
                <a:lnTo>
                  <a:pt x="272036" y="22613"/>
                </a:lnTo>
                <a:lnTo>
                  <a:pt x="272858" y="18776"/>
                </a:lnTo>
                <a:lnTo>
                  <a:pt x="276303" y="18776"/>
                </a:lnTo>
                <a:lnTo>
                  <a:pt x="275617" y="21919"/>
                </a:lnTo>
                <a:cubicBezTo>
                  <a:pt x="275563" y="22156"/>
                  <a:pt x="275526" y="22385"/>
                  <a:pt x="275490" y="22613"/>
                </a:cubicBezTo>
                <a:cubicBezTo>
                  <a:pt x="274603" y="27227"/>
                  <a:pt x="275060" y="30845"/>
                  <a:pt x="276823" y="33422"/>
                </a:cubicBezTo>
                <a:cubicBezTo>
                  <a:pt x="277749" y="34743"/>
                  <a:pt x="278846" y="35406"/>
                  <a:pt x="280132" y="35406"/>
                </a:cubicBezTo>
                <a:cubicBezTo>
                  <a:pt x="280331" y="35406"/>
                  <a:pt x="280535" y="35390"/>
                  <a:pt x="280743" y="35358"/>
                </a:cubicBezTo>
                <a:cubicBezTo>
                  <a:pt x="280768" y="35360"/>
                  <a:pt x="280792" y="35360"/>
                  <a:pt x="280817" y="35360"/>
                </a:cubicBezTo>
                <a:cubicBezTo>
                  <a:pt x="282392" y="35360"/>
                  <a:pt x="283974" y="32774"/>
                  <a:pt x="285522" y="27611"/>
                </a:cubicBezTo>
                <a:cubicBezTo>
                  <a:pt x="284224" y="27017"/>
                  <a:pt x="282918" y="26441"/>
                  <a:pt x="281602" y="25884"/>
                </a:cubicBezTo>
                <a:cubicBezTo>
                  <a:pt x="281022" y="27658"/>
                  <a:pt x="280606" y="28551"/>
                  <a:pt x="280351" y="28551"/>
                </a:cubicBezTo>
                <a:cubicBezTo>
                  <a:pt x="280261" y="28551"/>
                  <a:pt x="280190" y="28438"/>
                  <a:pt x="280140" y="28214"/>
                </a:cubicBezTo>
                <a:cubicBezTo>
                  <a:pt x="279829" y="26989"/>
                  <a:pt x="279893" y="25116"/>
                  <a:pt x="280314" y="22613"/>
                </a:cubicBezTo>
                <a:cubicBezTo>
                  <a:pt x="280442" y="21800"/>
                  <a:pt x="280615" y="20932"/>
                  <a:pt x="280825" y="19982"/>
                </a:cubicBezTo>
                <a:lnTo>
                  <a:pt x="284489" y="2632"/>
                </a:lnTo>
                <a:close/>
                <a:moveTo>
                  <a:pt x="1288" y="0"/>
                </a:moveTo>
                <a:lnTo>
                  <a:pt x="0" y="5044"/>
                </a:lnTo>
                <a:lnTo>
                  <a:pt x="11978" y="5044"/>
                </a:lnTo>
                <a:lnTo>
                  <a:pt x="7583" y="22613"/>
                </a:lnTo>
                <a:lnTo>
                  <a:pt x="4349" y="35578"/>
                </a:lnTo>
                <a:lnTo>
                  <a:pt x="12188" y="35578"/>
                </a:lnTo>
                <a:lnTo>
                  <a:pt x="15423" y="22613"/>
                </a:lnTo>
                <a:lnTo>
                  <a:pt x="19808" y="5044"/>
                </a:lnTo>
                <a:lnTo>
                  <a:pt x="31741" y="5044"/>
                </a:lnTo>
                <a:lnTo>
                  <a:pt x="32993" y="0"/>
                </a:lnTo>
                <a:close/>
                <a:moveTo>
                  <a:pt x="41992" y="8223"/>
                </a:moveTo>
                <a:cubicBezTo>
                  <a:pt x="37214" y="8223"/>
                  <a:pt x="33075" y="9475"/>
                  <a:pt x="29548" y="11978"/>
                </a:cubicBezTo>
                <a:cubicBezTo>
                  <a:pt x="26040" y="14509"/>
                  <a:pt x="23765" y="17826"/>
                  <a:pt x="22741" y="21928"/>
                </a:cubicBezTo>
                <a:cubicBezTo>
                  <a:pt x="22677" y="22165"/>
                  <a:pt x="22613" y="22376"/>
                  <a:pt x="22568" y="22613"/>
                </a:cubicBezTo>
                <a:cubicBezTo>
                  <a:pt x="21782" y="26414"/>
                  <a:pt x="22476" y="29520"/>
                  <a:pt x="24678" y="31877"/>
                </a:cubicBezTo>
                <a:cubicBezTo>
                  <a:pt x="27026" y="34353"/>
                  <a:pt x="30644" y="35578"/>
                  <a:pt x="35533" y="35578"/>
                </a:cubicBezTo>
                <a:cubicBezTo>
                  <a:pt x="43874" y="35578"/>
                  <a:pt x="50261" y="30489"/>
                  <a:pt x="50910" y="29931"/>
                </a:cubicBezTo>
                <a:lnTo>
                  <a:pt x="47292" y="29118"/>
                </a:lnTo>
                <a:cubicBezTo>
                  <a:pt x="46556" y="29284"/>
                  <a:pt x="42983" y="30314"/>
                  <a:pt x="39025" y="30314"/>
                </a:cubicBezTo>
                <a:cubicBezTo>
                  <a:pt x="38412" y="30314"/>
                  <a:pt x="37790" y="30289"/>
                  <a:pt x="37168" y="30233"/>
                </a:cubicBezTo>
                <a:cubicBezTo>
                  <a:pt x="31321" y="29712"/>
                  <a:pt x="29996" y="25427"/>
                  <a:pt x="30325" y="23298"/>
                </a:cubicBezTo>
                <a:lnTo>
                  <a:pt x="53797" y="23298"/>
                </a:lnTo>
                <a:lnTo>
                  <a:pt x="54016" y="22613"/>
                </a:lnTo>
                <a:lnTo>
                  <a:pt x="54181" y="21882"/>
                </a:lnTo>
                <a:cubicBezTo>
                  <a:pt x="55250" y="17615"/>
                  <a:pt x="54683" y="14253"/>
                  <a:pt x="52509" y="11841"/>
                </a:cubicBezTo>
                <a:cubicBezTo>
                  <a:pt x="50307" y="9420"/>
                  <a:pt x="46826" y="8223"/>
                  <a:pt x="41992" y="8223"/>
                </a:cubicBezTo>
                <a:close/>
                <a:moveTo>
                  <a:pt x="78868" y="8963"/>
                </a:moveTo>
                <a:cubicBezTo>
                  <a:pt x="75542" y="8963"/>
                  <a:pt x="72299" y="9986"/>
                  <a:pt x="69128" y="12060"/>
                </a:cubicBezTo>
                <a:lnTo>
                  <a:pt x="62111" y="9694"/>
                </a:lnTo>
                <a:lnTo>
                  <a:pt x="58877" y="22613"/>
                </a:lnTo>
                <a:lnTo>
                  <a:pt x="55652" y="35578"/>
                </a:lnTo>
                <a:lnTo>
                  <a:pt x="63272" y="35578"/>
                </a:lnTo>
                <a:lnTo>
                  <a:pt x="66369" y="23088"/>
                </a:lnTo>
                <a:cubicBezTo>
                  <a:pt x="66415" y="22924"/>
                  <a:pt x="66460" y="22759"/>
                  <a:pt x="66506" y="22613"/>
                </a:cubicBezTo>
                <a:cubicBezTo>
                  <a:pt x="67292" y="19635"/>
                  <a:pt x="68361" y="17515"/>
                  <a:pt x="69649" y="16281"/>
                </a:cubicBezTo>
                <a:cubicBezTo>
                  <a:pt x="71029" y="14975"/>
                  <a:pt x="72947" y="14345"/>
                  <a:pt x="75460" y="14345"/>
                </a:cubicBezTo>
                <a:cubicBezTo>
                  <a:pt x="77772" y="14345"/>
                  <a:pt x="79270" y="14811"/>
                  <a:pt x="79900" y="15806"/>
                </a:cubicBezTo>
                <a:cubicBezTo>
                  <a:pt x="80549" y="16775"/>
                  <a:pt x="80540" y="18556"/>
                  <a:pt x="79900" y="21106"/>
                </a:cubicBezTo>
                <a:lnTo>
                  <a:pt x="79553" y="22613"/>
                </a:lnTo>
                <a:lnTo>
                  <a:pt x="76282" y="35578"/>
                </a:lnTo>
                <a:lnTo>
                  <a:pt x="83902" y="35578"/>
                </a:lnTo>
                <a:lnTo>
                  <a:pt x="87137" y="22613"/>
                </a:lnTo>
                <a:lnTo>
                  <a:pt x="87868" y="19680"/>
                </a:lnTo>
                <a:cubicBezTo>
                  <a:pt x="88781" y="16035"/>
                  <a:pt x="88525" y="13422"/>
                  <a:pt x="87091" y="11805"/>
                </a:cubicBezTo>
                <a:cubicBezTo>
                  <a:pt x="85428" y="9904"/>
                  <a:pt x="82678" y="8963"/>
                  <a:pt x="78868" y="8963"/>
                </a:cubicBezTo>
                <a:close/>
                <a:moveTo>
                  <a:pt x="111559" y="8223"/>
                </a:moveTo>
                <a:cubicBezTo>
                  <a:pt x="106525" y="8223"/>
                  <a:pt x="101975" y="9530"/>
                  <a:pt x="97863" y="12188"/>
                </a:cubicBezTo>
                <a:cubicBezTo>
                  <a:pt x="93733" y="14847"/>
                  <a:pt x="91202" y="18145"/>
                  <a:pt x="90234" y="22010"/>
                </a:cubicBezTo>
                <a:cubicBezTo>
                  <a:pt x="90179" y="22220"/>
                  <a:pt x="90106" y="22403"/>
                  <a:pt x="90060" y="22613"/>
                </a:cubicBezTo>
                <a:cubicBezTo>
                  <a:pt x="89339" y="26204"/>
                  <a:pt x="90298" y="29237"/>
                  <a:pt x="92902" y="31704"/>
                </a:cubicBezTo>
                <a:cubicBezTo>
                  <a:pt x="95670" y="34290"/>
                  <a:pt x="99590" y="35578"/>
                  <a:pt x="104661" y="35578"/>
                </a:cubicBezTo>
                <a:cubicBezTo>
                  <a:pt x="107740" y="35578"/>
                  <a:pt x="110965" y="34938"/>
                  <a:pt x="114355" y="33687"/>
                </a:cubicBezTo>
                <a:lnTo>
                  <a:pt x="116337" y="25802"/>
                </a:lnTo>
                <a:lnTo>
                  <a:pt x="116337" y="25802"/>
                </a:lnTo>
                <a:cubicBezTo>
                  <a:pt x="114081" y="27538"/>
                  <a:pt x="112189" y="28689"/>
                  <a:pt x="110691" y="29292"/>
                </a:cubicBezTo>
                <a:cubicBezTo>
                  <a:pt x="109147" y="29913"/>
                  <a:pt x="107475" y="30233"/>
                  <a:pt x="105657" y="30233"/>
                </a:cubicBezTo>
                <a:cubicBezTo>
                  <a:pt x="102806" y="30233"/>
                  <a:pt x="100650" y="29475"/>
                  <a:pt x="99197" y="27912"/>
                </a:cubicBezTo>
                <a:cubicBezTo>
                  <a:pt x="97909" y="26505"/>
                  <a:pt x="97452" y="24724"/>
                  <a:pt x="97817" y="22613"/>
                </a:cubicBezTo>
                <a:cubicBezTo>
                  <a:pt x="97854" y="22385"/>
                  <a:pt x="97927" y="22165"/>
                  <a:pt x="97991" y="21928"/>
                </a:cubicBezTo>
                <a:cubicBezTo>
                  <a:pt x="98585" y="19552"/>
                  <a:pt x="100010" y="17551"/>
                  <a:pt x="102294" y="15980"/>
                </a:cubicBezTo>
                <a:cubicBezTo>
                  <a:pt x="104569" y="14409"/>
                  <a:pt x="107155" y="13614"/>
                  <a:pt x="110006" y="13614"/>
                </a:cubicBezTo>
                <a:cubicBezTo>
                  <a:pt x="111824" y="13614"/>
                  <a:pt x="113295" y="13924"/>
                  <a:pt x="114483" y="14555"/>
                </a:cubicBezTo>
                <a:cubicBezTo>
                  <a:pt x="115698" y="15176"/>
                  <a:pt x="116968" y="16336"/>
                  <a:pt x="118274" y="18008"/>
                </a:cubicBezTo>
                <a:lnTo>
                  <a:pt x="120257" y="10032"/>
                </a:lnTo>
                <a:cubicBezTo>
                  <a:pt x="117690" y="8817"/>
                  <a:pt x="114793" y="8223"/>
                  <a:pt x="111559" y="8223"/>
                </a:cubicBezTo>
                <a:close/>
                <a:moveTo>
                  <a:pt x="139938" y="8223"/>
                </a:moveTo>
                <a:cubicBezTo>
                  <a:pt x="135159" y="8223"/>
                  <a:pt x="131011" y="9475"/>
                  <a:pt x="127493" y="11978"/>
                </a:cubicBezTo>
                <a:cubicBezTo>
                  <a:pt x="123985" y="14509"/>
                  <a:pt x="121710" y="17826"/>
                  <a:pt x="120687" y="21928"/>
                </a:cubicBezTo>
                <a:cubicBezTo>
                  <a:pt x="120623" y="22165"/>
                  <a:pt x="120568" y="22376"/>
                  <a:pt x="120513" y="22613"/>
                </a:cubicBezTo>
                <a:cubicBezTo>
                  <a:pt x="119727" y="26414"/>
                  <a:pt x="120422" y="29520"/>
                  <a:pt x="122624" y="31877"/>
                </a:cubicBezTo>
                <a:cubicBezTo>
                  <a:pt x="124963" y="34353"/>
                  <a:pt x="128590" y="35578"/>
                  <a:pt x="133478" y="35578"/>
                </a:cubicBezTo>
                <a:cubicBezTo>
                  <a:pt x="141811" y="35578"/>
                  <a:pt x="148206" y="30489"/>
                  <a:pt x="148855" y="29931"/>
                </a:cubicBezTo>
                <a:lnTo>
                  <a:pt x="145237" y="29118"/>
                </a:lnTo>
                <a:cubicBezTo>
                  <a:pt x="144501" y="29284"/>
                  <a:pt x="140928" y="30314"/>
                  <a:pt x="136970" y="30314"/>
                </a:cubicBezTo>
                <a:cubicBezTo>
                  <a:pt x="136357" y="30314"/>
                  <a:pt x="135735" y="30289"/>
                  <a:pt x="135113" y="30233"/>
                </a:cubicBezTo>
                <a:cubicBezTo>
                  <a:pt x="129266" y="29712"/>
                  <a:pt x="127941" y="25427"/>
                  <a:pt x="128270" y="23298"/>
                </a:cubicBezTo>
                <a:lnTo>
                  <a:pt x="151742" y="23298"/>
                </a:lnTo>
                <a:lnTo>
                  <a:pt x="151952" y="22613"/>
                </a:lnTo>
                <a:lnTo>
                  <a:pt x="152126" y="21882"/>
                </a:lnTo>
                <a:cubicBezTo>
                  <a:pt x="153195" y="17615"/>
                  <a:pt x="152674" y="14253"/>
                  <a:pt x="150490" y="11841"/>
                </a:cubicBezTo>
                <a:cubicBezTo>
                  <a:pt x="148298" y="9420"/>
                  <a:pt x="144771" y="8223"/>
                  <a:pt x="139938" y="8223"/>
                </a:cubicBezTo>
                <a:close/>
                <a:moveTo>
                  <a:pt x="176165" y="8963"/>
                </a:moveTo>
                <a:cubicBezTo>
                  <a:pt x="172839" y="8963"/>
                  <a:pt x="169595" y="9986"/>
                  <a:pt x="166425" y="12060"/>
                </a:cubicBezTo>
                <a:lnTo>
                  <a:pt x="159408" y="9694"/>
                </a:lnTo>
                <a:lnTo>
                  <a:pt x="156173" y="22613"/>
                </a:lnTo>
                <a:lnTo>
                  <a:pt x="152948" y="35578"/>
                </a:lnTo>
                <a:lnTo>
                  <a:pt x="160568" y="35578"/>
                </a:lnTo>
                <a:lnTo>
                  <a:pt x="163675" y="23088"/>
                </a:lnTo>
                <a:cubicBezTo>
                  <a:pt x="163711" y="22924"/>
                  <a:pt x="163757" y="22759"/>
                  <a:pt x="163803" y="22613"/>
                </a:cubicBezTo>
                <a:cubicBezTo>
                  <a:pt x="164597" y="19635"/>
                  <a:pt x="165657" y="17515"/>
                  <a:pt x="166946" y="16281"/>
                </a:cubicBezTo>
                <a:cubicBezTo>
                  <a:pt x="168325" y="14975"/>
                  <a:pt x="170244" y="14345"/>
                  <a:pt x="172757" y="14345"/>
                </a:cubicBezTo>
                <a:cubicBezTo>
                  <a:pt x="175068" y="14345"/>
                  <a:pt x="176567" y="14811"/>
                  <a:pt x="177197" y="15806"/>
                </a:cubicBezTo>
                <a:cubicBezTo>
                  <a:pt x="177846" y="16775"/>
                  <a:pt x="177837" y="18556"/>
                  <a:pt x="177197" y="21106"/>
                </a:cubicBezTo>
                <a:lnTo>
                  <a:pt x="176804" y="22613"/>
                </a:lnTo>
                <a:lnTo>
                  <a:pt x="173579" y="35578"/>
                </a:lnTo>
                <a:lnTo>
                  <a:pt x="181199" y="35578"/>
                </a:lnTo>
                <a:lnTo>
                  <a:pt x="184433" y="22613"/>
                </a:lnTo>
                <a:lnTo>
                  <a:pt x="185164" y="19680"/>
                </a:lnTo>
                <a:cubicBezTo>
                  <a:pt x="186078" y="16035"/>
                  <a:pt x="185822" y="13422"/>
                  <a:pt x="184388" y="11805"/>
                </a:cubicBezTo>
                <a:cubicBezTo>
                  <a:pt x="182734" y="9904"/>
                  <a:pt x="179975" y="8963"/>
                  <a:pt x="176165" y="8963"/>
                </a:cubicBezTo>
                <a:close/>
                <a:moveTo>
                  <a:pt x="193351" y="15724"/>
                </a:moveTo>
                <a:lnTo>
                  <a:pt x="191624" y="22613"/>
                </a:lnTo>
                <a:lnTo>
                  <a:pt x="188353" y="35578"/>
                </a:lnTo>
                <a:lnTo>
                  <a:pt x="195936" y="35578"/>
                </a:lnTo>
                <a:lnTo>
                  <a:pt x="199207" y="22613"/>
                </a:lnTo>
                <a:lnTo>
                  <a:pt x="200925" y="15724"/>
                </a:lnTo>
                <a:close/>
                <a:moveTo>
                  <a:pt x="240596" y="384"/>
                </a:moveTo>
                <a:cubicBezTo>
                  <a:pt x="239957" y="3006"/>
                  <a:pt x="239372" y="5053"/>
                  <a:pt x="238787" y="6807"/>
                </a:cubicBezTo>
                <a:lnTo>
                  <a:pt x="235864" y="6807"/>
                </a:lnTo>
                <a:lnTo>
                  <a:pt x="236805" y="6204"/>
                </a:lnTo>
                <a:cubicBezTo>
                  <a:pt x="238440" y="5144"/>
                  <a:pt x="239244" y="4596"/>
                  <a:pt x="239263" y="4523"/>
                </a:cubicBezTo>
                <a:cubicBezTo>
                  <a:pt x="238395" y="2549"/>
                  <a:pt x="237654" y="1197"/>
                  <a:pt x="236978" y="521"/>
                </a:cubicBezTo>
                <a:cubicBezTo>
                  <a:pt x="236977" y="512"/>
                  <a:pt x="236969" y="507"/>
                  <a:pt x="236955" y="507"/>
                </a:cubicBezTo>
                <a:cubicBezTo>
                  <a:pt x="236774" y="507"/>
                  <a:pt x="235543" y="1265"/>
                  <a:pt x="233315" y="2714"/>
                </a:cubicBezTo>
                <a:lnTo>
                  <a:pt x="232501" y="3235"/>
                </a:lnTo>
                <a:cubicBezTo>
                  <a:pt x="232520" y="3271"/>
                  <a:pt x="232620" y="3417"/>
                  <a:pt x="232803" y="3664"/>
                </a:cubicBezTo>
                <a:cubicBezTo>
                  <a:pt x="233643" y="4760"/>
                  <a:pt x="234356" y="5793"/>
                  <a:pt x="234913" y="6807"/>
                </a:cubicBezTo>
                <a:lnTo>
                  <a:pt x="232501" y="6807"/>
                </a:lnTo>
                <a:lnTo>
                  <a:pt x="231725" y="10425"/>
                </a:lnTo>
                <a:lnTo>
                  <a:pt x="237152" y="10425"/>
                </a:lnTo>
                <a:lnTo>
                  <a:pt x="236768" y="11156"/>
                </a:lnTo>
                <a:lnTo>
                  <a:pt x="236375" y="11887"/>
                </a:lnTo>
                <a:lnTo>
                  <a:pt x="230519" y="11887"/>
                </a:lnTo>
                <a:lnTo>
                  <a:pt x="229788" y="15505"/>
                </a:lnTo>
                <a:lnTo>
                  <a:pt x="233835" y="15505"/>
                </a:lnTo>
                <a:cubicBezTo>
                  <a:pt x="232108" y="17615"/>
                  <a:pt x="230053" y="19306"/>
                  <a:pt x="227677" y="20585"/>
                </a:cubicBezTo>
                <a:lnTo>
                  <a:pt x="231469" y="2504"/>
                </a:lnTo>
                <a:lnTo>
                  <a:pt x="220998" y="2504"/>
                </a:lnTo>
                <a:lnTo>
                  <a:pt x="217079" y="21188"/>
                </a:lnTo>
                <a:cubicBezTo>
                  <a:pt x="216978" y="21681"/>
                  <a:pt x="216859" y="22147"/>
                  <a:pt x="216731" y="22613"/>
                </a:cubicBezTo>
                <a:cubicBezTo>
                  <a:pt x="215827" y="26231"/>
                  <a:pt x="214466" y="29475"/>
                  <a:pt x="212647" y="32343"/>
                </a:cubicBezTo>
                <a:cubicBezTo>
                  <a:pt x="213753" y="33321"/>
                  <a:pt x="214648" y="34372"/>
                  <a:pt x="215397" y="35496"/>
                </a:cubicBezTo>
                <a:cubicBezTo>
                  <a:pt x="217590" y="32362"/>
                  <a:pt x="219317" y="28360"/>
                  <a:pt x="220615" y="23435"/>
                </a:cubicBezTo>
                <a:lnTo>
                  <a:pt x="222899" y="23435"/>
                </a:lnTo>
                <a:lnTo>
                  <a:pt x="221601" y="29548"/>
                </a:lnTo>
                <a:cubicBezTo>
                  <a:pt x="221514" y="30275"/>
                  <a:pt x="220866" y="30653"/>
                  <a:pt x="219693" y="30653"/>
                </a:cubicBezTo>
                <a:cubicBezTo>
                  <a:pt x="219510" y="30653"/>
                  <a:pt x="219315" y="30644"/>
                  <a:pt x="219107" y="30626"/>
                </a:cubicBezTo>
                <a:lnTo>
                  <a:pt x="219107" y="30626"/>
                </a:lnTo>
                <a:cubicBezTo>
                  <a:pt x="219427" y="32124"/>
                  <a:pt x="219564" y="33623"/>
                  <a:pt x="219445" y="35194"/>
                </a:cubicBezTo>
                <a:cubicBezTo>
                  <a:pt x="223182" y="35167"/>
                  <a:pt x="225064" y="34326"/>
                  <a:pt x="225137" y="32608"/>
                </a:cubicBezTo>
                <a:lnTo>
                  <a:pt x="227248" y="22613"/>
                </a:lnTo>
                <a:lnTo>
                  <a:pt x="227376" y="21928"/>
                </a:lnTo>
                <a:cubicBezTo>
                  <a:pt x="227595" y="22147"/>
                  <a:pt x="227814" y="22376"/>
                  <a:pt x="228024" y="22613"/>
                </a:cubicBezTo>
                <a:cubicBezTo>
                  <a:pt x="228527" y="23207"/>
                  <a:pt x="228911" y="23792"/>
                  <a:pt x="229185" y="24376"/>
                </a:cubicBezTo>
                <a:cubicBezTo>
                  <a:pt x="229751" y="24093"/>
                  <a:pt x="230436" y="23664"/>
                  <a:pt x="231204" y="22997"/>
                </a:cubicBezTo>
                <a:lnTo>
                  <a:pt x="231204" y="22997"/>
                </a:lnTo>
                <a:lnTo>
                  <a:pt x="229833" y="27483"/>
                </a:lnTo>
                <a:lnTo>
                  <a:pt x="242360" y="27483"/>
                </a:lnTo>
                <a:lnTo>
                  <a:pt x="242150" y="28643"/>
                </a:lnTo>
                <a:cubicBezTo>
                  <a:pt x="241675" y="30930"/>
                  <a:pt x="241029" y="32100"/>
                  <a:pt x="240220" y="32100"/>
                </a:cubicBezTo>
                <a:cubicBezTo>
                  <a:pt x="240173" y="32100"/>
                  <a:pt x="240124" y="32096"/>
                  <a:pt x="240076" y="32088"/>
                </a:cubicBezTo>
                <a:lnTo>
                  <a:pt x="240770" y="28643"/>
                </a:lnTo>
                <a:lnTo>
                  <a:pt x="227330" y="28643"/>
                </a:lnTo>
                <a:lnTo>
                  <a:pt x="226553" y="32216"/>
                </a:lnTo>
                <a:lnTo>
                  <a:pt x="237499" y="32216"/>
                </a:lnTo>
                <a:cubicBezTo>
                  <a:pt x="238120" y="33568"/>
                  <a:pt x="238385" y="34947"/>
                  <a:pt x="238267" y="36391"/>
                </a:cubicBezTo>
                <a:cubicBezTo>
                  <a:pt x="241766" y="36281"/>
                  <a:pt x="243904" y="35742"/>
                  <a:pt x="244735" y="34755"/>
                </a:cubicBezTo>
                <a:cubicBezTo>
                  <a:pt x="244991" y="34472"/>
                  <a:pt x="245265" y="33970"/>
                  <a:pt x="245549" y="33120"/>
                </a:cubicBezTo>
                <a:cubicBezTo>
                  <a:pt x="246124" y="31412"/>
                  <a:pt x="246791" y="28917"/>
                  <a:pt x="247613" y="25628"/>
                </a:cubicBezTo>
                <a:lnTo>
                  <a:pt x="248089" y="23737"/>
                </a:lnTo>
                <a:lnTo>
                  <a:pt x="243438" y="23737"/>
                </a:lnTo>
                <a:lnTo>
                  <a:pt x="243694" y="22613"/>
                </a:lnTo>
                <a:lnTo>
                  <a:pt x="244041" y="20886"/>
                </a:lnTo>
                <a:cubicBezTo>
                  <a:pt x="244872" y="21617"/>
                  <a:pt x="245603" y="22175"/>
                  <a:pt x="246243" y="22613"/>
                </a:cubicBezTo>
                <a:cubicBezTo>
                  <a:pt x="246709" y="22933"/>
                  <a:pt x="247129" y="23180"/>
                  <a:pt x="247486" y="23344"/>
                </a:cubicBezTo>
                <a:cubicBezTo>
                  <a:pt x="247687" y="23097"/>
                  <a:pt x="247897" y="22851"/>
                  <a:pt x="248089" y="22613"/>
                </a:cubicBezTo>
                <a:cubicBezTo>
                  <a:pt x="249295" y="21160"/>
                  <a:pt x="250428" y="19945"/>
                  <a:pt x="251497" y="18949"/>
                </a:cubicBezTo>
                <a:cubicBezTo>
                  <a:pt x="248682" y="18154"/>
                  <a:pt x="246627" y="17003"/>
                  <a:pt x="245338" y="15505"/>
                </a:cubicBezTo>
                <a:lnTo>
                  <a:pt x="251497" y="15505"/>
                </a:lnTo>
                <a:lnTo>
                  <a:pt x="252227" y="11887"/>
                </a:lnTo>
                <a:lnTo>
                  <a:pt x="241154" y="11887"/>
                </a:lnTo>
                <a:cubicBezTo>
                  <a:pt x="241455" y="11457"/>
                  <a:pt x="241729" y="10991"/>
                  <a:pt x="241930" y="10425"/>
                </a:cubicBezTo>
                <a:lnTo>
                  <a:pt x="251067" y="10425"/>
                </a:lnTo>
                <a:lnTo>
                  <a:pt x="251798" y="6807"/>
                </a:lnTo>
                <a:lnTo>
                  <a:pt x="248527" y="6807"/>
                </a:lnTo>
                <a:cubicBezTo>
                  <a:pt x="249952" y="5409"/>
                  <a:pt x="251213" y="4258"/>
                  <a:pt x="252355" y="3363"/>
                </a:cubicBezTo>
                <a:lnTo>
                  <a:pt x="248527" y="987"/>
                </a:lnTo>
                <a:cubicBezTo>
                  <a:pt x="247294" y="2558"/>
                  <a:pt x="245969" y="4084"/>
                  <a:pt x="244516" y="5555"/>
                </a:cubicBezTo>
                <a:lnTo>
                  <a:pt x="246846" y="6981"/>
                </a:lnTo>
                <a:lnTo>
                  <a:pt x="243529" y="6981"/>
                </a:lnTo>
                <a:lnTo>
                  <a:pt x="244004" y="5473"/>
                </a:lnTo>
                <a:lnTo>
                  <a:pt x="244607" y="3966"/>
                </a:lnTo>
                <a:cubicBezTo>
                  <a:pt x="245110" y="2696"/>
                  <a:pt x="245521" y="1727"/>
                  <a:pt x="245814" y="1124"/>
                </a:cubicBezTo>
                <a:cubicBezTo>
                  <a:pt x="245841" y="868"/>
                  <a:pt x="245676" y="740"/>
                  <a:pt x="245165" y="686"/>
                </a:cubicBezTo>
                <a:cubicBezTo>
                  <a:pt x="244196" y="539"/>
                  <a:pt x="242680" y="439"/>
                  <a:pt x="240596" y="384"/>
                </a:cubicBezTo>
                <a:close/>
              </a:path>
            </a:pathLst>
          </a:custGeom>
          <a:solidFill>
            <a:srgbClr val="006C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78"/>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8"/>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Twitter Aurora</a:t>
            </a:r>
            <a:endParaRPr sz="3500" b="1"/>
          </a:p>
        </p:txBody>
      </p:sp>
      <p:sp>
        <p:nvSpPr>
          <p:cNvPr id="696" name="Google Shape;696;p78"/>
          <p:cNvSpPr/>
          <p:nvPr/>
        </p:nvSpPr>
        <p:spPr>
          <a:xfrm>
            <a:off x="2404350" y="1381250"/>
            <a:ext cx="3949278" cy="2927679"/>
          </a:xfrm>
          <a:custGeom>
            <a:avLst/>
            <a:gdLst/>
            <a:ahLst/>
            <a:cxnLst/>
            <a:rect l="l" t="t" r="r" b="b"/>
            <a:pathLst>
              <a:path w="254259" h="206684" extrusionOk="0">
                <a:moveTo>
                  <a:pt x="176036" y="0"/>
                </a:moveTo>
                <a:cubicBezTo>
                  <a:pt x="147163" y="0"/>
                  <a:pt x="123819" y="23412"/>
                  <a:pt x="123819" y="52217"/>
                </a:cubicBezTo>
                <a:cubicBezTo>
                  <a:pt x="123819" y="56312"/>
                  <a:pt x="124297" y="60271"/>
                  <a:pt x="125184" y="64094"/>
                </a:cubicBezTo>
                <a:cubicBezTo>
                  <a:pt x="81841" y="61909"/>
                  <a:pt x="43412" y="41159"/>
                  <a:pt x="17679" y="9556"/>
                </a:cubicBezTo>
                <a:cubicBezTo>
                  <a:pt x="13174" y="17269"/>
                  <a:pt x="10580" y="26279"/>
                  <a:pt x="10580" y="35835"/>
                </a:cubicBezTo>
                <a:cubicBezTo>
                  <a:pt x="10580" y="53923"/>
                  <a:pt x="19795" y="69896"/>
                  <a:pt x="33788" y="79247"/>
                </a:cubicBezTo>
                <a:cubicBezTo>
                  <a:pt x="25256" y="78974"/>
                  <a:pt x="17201" y="76585"/>
                  <a:pt x="10171" y="72694"/>
                </a:cubicBezTo>
                <a:cubicBezTo>
                  <a:pt x="10171" y="72899"/>
                  <a:pt x="10171" y="73104"/>
                  <a:pt x="10171" y="73377"/>
                </a:cubicBezTo>
                <a:cubicBezTo>
                  <a:pt x="10171" y="98632"/>
                  <a:pt x="28191" y="119723"/>
                  <a:pt x="52012" y="124501"/>
                </a:cubicBezTo>
                <a:cubicBezTo>
                  <a:pt x="47644" y="125730"/>
                  <a:pt x="43002" y="126344"/>
                  <a:pt x="38293" y="126344"/>
                </a:cubicBezTo>
                <a:cubicBezTo>
                  <a:pt x="34948" y="126344"/>
                  <a:pt x="31672" y="126003"/>
                  <a:pt x="28464" y="125389"/>
                </a:cubicBezTo>
                <a:lnTo>
                  <a:pt x="28464" y="125389"/>
                </a:lnTo>
                <a:cubicBezTo>
                  <a:pt x="35085" y="146139"/>
                  <a:pt x="54401" y="161224"/>
                  <a:pt x="77199" y="161633"/>
                </a:cubicBezTo>
                <a:cubicBezTo>
                  <a:pt x="59316" y="175626"/>
                  <a:pt x="36859" y="183954"/>
                  <a:pt x="12423" y="183954"/>
                </a:cubicBezTo>
                <a:cubicBezTo>
                  <a:pt x="8191" y="183954"/>
                  <a:pt x="4028" y="183749"/>
                  <a:pt x="0" y="183271"/>
                </a:cubicBezTo>
                <a:lnTo>
                  <a:pt x="0" y="183271"/>
                </a:lnTo>
                <a:cubicBezTo>
                  <a:pt x="23071" y="198015"/>
                  <a:pt x="50442" y="206683"/>
                  <a:pt x="79930" y="206683"/>
                </a:cubicBezTo>
                <a:cubicBezTo>
                  <a:pt x="175899" y="206683"/>
                  <a:pt x="228321" y="127163"/>
                  <a:pt x="228321" y="58224"/>
                </a:cubicBezTo>
                <a:cubicBezTo>
                  <a:pt x="228321" y="55971"/>
                  <a:pt x="228321" y="53719"/>
                  <a:pt x="228184" y="51534"/>
                </a:cubicBezTo>
                <a:cubicBezTo>
                  <a:pt x="238423" y="44163"/>
                  <a:pt x="247228" y="34948"/>
                  <a:pt x="254258" y="24504"/>
                </a:cubicBezTo>
                <a:lnTo>
                  <a:pt x="254258" y="24504"/>
                </a:lnTo>
                <a:cubicBezTo>
                  <a:pt x="244907" y="28668"/>
                  <a:pt x="234805" y="31467"/>
                  <a:pt x="224294" y="32695"/>
                </a:cubicBezTo>
                <a:lnTo>
                  <a:pt x="224294" y="32695"/>
                </a:lnTo>
                <a:cubicBezTo>
                  <a:pt x="235010" y="26279"/>
                  <a:pt x="243337" y="16041"/>
                  <a:pt x="247228" y="3822"/>
                </a:cubicBezTo>
                <a:lnTo>
                  <a:pt x="247228" y="3822"/>
                </a:lnTo>
                <a:cubicBezTo>
                  <a:pt x="237126" y="9829"/>
                  <a:pt x="226000" y="14198"/>
                  <a:pt x="214055" y="16518"/>
                </a:cubicBezTo>
                <a:cubicBezTo>
                  <a:pt x="204567" y="6348"/>
                  <a:pt x="190984" y="0"/>
                  <a:pt x="176036" y="0"/>
                </a:cubicBezTo>
                <a:close/>
              </a:path>
            </a:pathLst>
          </a:custGeom>
          <a:solidFill>
            <a:srgbClr val="1DA1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79"/>
          <p:cNvSpPr/>
          <p:nvPr/>
        </p:nvSpPr>
        <p:spPr>
          <a:xfrm>
            <a:off x="0" y="1126125"/>
            <a:ext cx="9144000" cy="3399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9"/>
          <p:cNvSpPr txBox="1">
            <a:spLocks noGrp="1"/>
          </p:cNvSpPr>
          <p:nvPr>
            <p:ph type="title"/>
          </p:nvPr>
        </p:nvSpPr>
        <p:spPr>
          <a:xfrm>
            <a:off x="382750" y="-75150"/>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sz="3500" b="1"/>
              <a:t>Uber Peloton</a:t>
            </a:r>
            <a:endParaRPr sz="3500" b="1"/>
          </a:p>
        </p:txBody>
      </p:sp>
      <p:sp>
        <p:nvSpPr>
          <p:cNvPr id="703" name="Google Shape;703;p79"/>
          <p:cNvSpPr txBox="1">
            <a:spLocks noGrp="1"/>
          </p:cNvSpPr>
          <p:nvPr>
            <p:ph type="title"/>
          </p:nvPr>
        </p:nvSpPr>
        <p:spPr>
          <a:xfrm>
            <a:off x="623850" y="1620575"/>
            <a:ext cx="6838200" cy="1034400"/>
          </a:xfrm>
          <a:prstGeom prst="rect">
            <a:avLst/>
          </a:prstGeom>
        </p:spPr>
        <p:txBody>
          <a:bodyPr spcFirstLastPara="1" wrap="square" lIns="68575" tIns="68575" rIns="68575" bIns="68575" anchor="b" anchorCtr="0">
            <a:noAutofit/>
          </a:bodyPr>
          <a:lstStyle/>
          <a:p>
            <a:pPr marL="0" lvl="0" indent="0" algn="l" rtl="0">
              <a:spcBef>
                <a:spcPts val="0"/>
              </a:spcBef>
              <a:spcAft>
                <a:spcPts val="0"/>
              </a:spcAft>
              <a:buNone/>
            </a:pPr>
            <a:r>
              <a:rPr lang="en-US"/>
              <a:t>Uber Peloton</a:t>
            </a:r>
            <a:endParaRPr/>
          </a:p>
        </p:txBody>
      </p:sp>
      <p:grpSp>
        <p:nvGrpSpPr>
          <p:cNvPr id="704" name="Google Shape;704;p79"/>
          <p:cNvGrpSpPr/>
          <p:nvPr/>
        </p:nvGrpSpPr>
        <p:grpSpPr>
          <a:xfrm>
            <a:off x="735956" y="1494329"/>
            <a:ext cx="7672088" cy="2663296"/>
            <a:chOff x="238125" y="1609000"/>
            <a:chExt cx="7122250" cy="2472425"/>
          </a:xfrm>
        </p:grpSpPr>
        <p:sp>
          <p:nvSpPr>
            <p:cNvPr id="705" name="Google Shape;705;p79"/>
            <p:cNvSpPr/>
            <p:nvPr/>
          </p:nvSpPr>
          <p:spPr>
            <a:xfrm>
              <a:off x="238125" y="1609000"/>
              <a:ext cx="1924100" cy="2472425"/>
            </a:xfrm>
            <a:custGeom>
              <a:avLst/>
              <a:gdLst/>
              <a:ahLst/>
              <a:cxnLst/>
              <a:rect l="l" t="t" r="r" b="b"/>
              <a:pathLst>
                <a:path w="76964" h="98897" extrusionOk="0">
                  <a:moveTo>
                    <a:pt x="0" y="0"/>
                  </a:moveTo>
                  <a:lnTo>
                    <a:pt x="0" y="60833"/>
                  </a:lnTo>
                  <a:cubicBezTo>
                    <a:pt x="0" y="66587"/>
                    <a:pt x="959" y="71800"/>
                    <a:pt x="2852" y="76471"/>
                  </a:cubicBezTo>
                  <a:cubicBezTo>
                    <a:pt x="4746" y="81143"/>
                    <a:pt x="7328" y="85151"/>
                    <a:pt x="10622" y="88495"/>
                  </a:cubicBezTo>
                  <a:cubicBezTo>
                    <a:pt x="13917" y="91815"/>
                    <a:pt x="17803" y="94397"/>
                    <a:pt x="22302" y="96192"/>
                  </a:cubicBezTo>
                  <a:cubicBezTo>
                    <a:pt x="26778" y="97987"/>
                    <a:pt x="31622" y="98896"/>
                    <a:pt x="36810" y="98896"/>
                  </a:cubicBezTo>
                  <a:cubicBezTo>
                    <a:pt x="41900" y="98896"/>
                    <a:pt x="46646" y="97987"/>
                    <a:pt x="51047" y="96118"/>
                  </a:cubicBezTo>
                  <a:cubicBezTo>
                    <a:pt x="55448" y="94274"/>
                    <a:pt x="59260" y="91643"/>
                    <a:pt x="62506" y="88200"/>
                  </a:cubicBezTo>
                  <a:lnTo>
                    <a:pt x="62506" y="97224"/>
                  </a:lnTo>
                  <a:lnTo>
                    <a:pt x="76964" y="97224"/>
                  </a:lnTo>
                  <a:lnTo>
                    <a:pt x="76964" y="0"/>
                  </a:lnTo>
                  <a:lnTo>
                    <a:pt x="62358" y="0"/>
                  </a:lnTo>
                  <a:lnTo>
                    <a:pt x="62358" y="59997"/>
                  </a:lnTo>
                  <a:cubicBezTo>
                    <a:pt x="62358" y="63906"/>
                    <a:pt x="61768" y="67423"/>
                    <a:pt x="60563" y="70570"/>
                  </a:cubicBezTo>
                  <a:cubicBezTo>
                    <a:pt x="59358" y="73717"/>
                    <a:pt x="57661" y="76422"/>
                    <a:pt x="55498" y="78684"/>
                  </a:cubicBezTo>
                  <a:cubicBezTo>
                    <a:pt x="53309" y="80971"/>
                    <a:pt x="50777" y="82717"/>
                    <a:pt x="47850" y="83971"/>
                  </a:cubicBezTo>
                  <a:cubicBezTo>
                    <a:pt x="44949" y="85225"/>
                    <a:pt x="41801" y="85840"/>
                    <a:pt x="38482" y="85840"/>
                  </a:cubicBezTo>
                  <a:cubicBezTo>
                    <a:pt x="35039" y="85840"/>
                    <a:pt x="31867" y="85250"/>
                    <a:pt x="28966" y="84045"/>
                  </a:cubicBezTo>
                  <a:cubicBezTo>
                    <a:pt x="26040" y="82840"/>
                    <a:pt x="23532" y="81094"/>
                    <a:pt x="21393" y="78832"/>
                  </a:cubicBezTo>
                  <a:cubicBezTo>
                    <a:pt x="19253" y="76570"/>
                    <a:pt x="17606" y="73840"/>
                    <a:pt x="16401" y="70644"/>
                  </a:cubicBezTo>
                  <a:cubicBezTo>
                    <a:pt x="15196" y="67447"/>
                    <a:pt x="14581" y="63906"/>
                    <a:pt x="14581" y="59997"/>
                  </a:cubicBezTo>
                  <a:lnTo>
                    <a:pt x="14581" y="0"/>
                  </a:lnTo>
                  <a:close/>
                </a:path>
              </a:pathLst>
            </a:custGeom>
            <a:solidFill>
              <a:srgbClr val="0102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9"/>
            <p:cNvSpPr/>
            <p:nvPr/>
          </p:nvSpPr>
          <p:spPr>
            <a:xfrm>
              <a:off x="2440075" y="1609000"/>
              <a:ext cx="1909975" cy="2472425"/>
            </a:xfrm>
            <a:custGeom>
              <a:avLst/>
              <a:gdLst/>
              <a:ahLst/>
              <a:cxnLst/>
              <a:rect l="l" t="t" r="r" b="b"/>
              <a:pathLst>
                <a:path w="76399" h="98897" extrusionOk="0">
                  <a:moveTo>
                    <a:pt x="38187" y="37375"/>
                  </a:moveTo>
                  <a:cubicBezTo>
                    <a:pt x="41531" y="37375"/>
                    <a:pt x="44679" y="37990"/>
                    <a:pt x="47629" y="39244"/>
                  </a:cubicBezTo>
                  <a:cubicBezTo>
                    <a:pt x="50605" y="40498"/>
                    <a:pt x="53162" y="42219"/>
                    <a:pt x="55350" y="44457"/>
                  </a:cubicBezTo>
                  <a:cubicBezTo>
                    <a:pt x="57514" y="46670"/>
                    <a:pt x="59260" y="49301"/>
                    <a:pt x="60563" y="52301"/>
                  </a:cubicBezTo>
                  <a:cubicBezTo>
                    <a:pt x="61842" y="55300"/>
                    <a:pt x="62506" y="58522"/>
                    <a:pt x="62506" y="61964"/>
                  </a:cubicBezTo>
                  <a:cubicBezTo>
                    <a:pt x="62506" y="65382"/>
                    <a:pt x="61842" y="68578"/>
                    <a:pt x="60563" y="71529"/>
                  </a:cubicBezTo>
                  <a:cubicBezTo>
                    <a:pt x="59260" y="74504"/>
                    <a:pt x="57514" y="77086"/>
                    <a:pt x="55350" y="79324"/>
                  </a:cubicBezTo>
                  <a:cubicBezTo>
                    <a:pt x="53162" y="81537"/>
                    <a:pt x="50605" y="83307"/>
                    <a:pt x="47629" y="84586"/>
                  </a:cubicBezTo>
                  <a:cubicBezTo>
                    <a:pt x="44679" y="85889"/>
                    <a:pt x="41531" y="86528"/>
                    <a:pt x="38187" y="86528"/>
                  </a:cubicBezTo>
                  <a:cubicBezTo>
                    <a:pt x="34769" y="86528"/>
                    <a:pt x="31573" y="85889"/>
                    <a:pt x="28597" y="84586"/>
                  </a:cubicBezTo>
                  <a:cubicBezTo>
                    <a:pt x="25647" y="83307"/>
                    <a:pt x="23040" y="81537"/>
                    <a:pt x="20827" y="79324"/>
                  </a:cubicBezTo>
                  <a:cubicBezTo>
                    <a:pt x="18614" y="77086"/>
                    <a:pt x="16868" y="74504"/>
                    <a:pt x="15614" y="71529"/>
                  </a:cubicBezTo>
                  <a:cubicBezTo>
                    <a:pt x="14360" y="68578"/>
                    <a:pt x="13745" y="65382"/>
                    <a:pt x="13745" y="61964"/>
                  </a:cubicBezTo>
                  <a:cubicBezTo>
                    <a:pt x="13745" y="58522"/>
                    <a:pt x="14385" y="55300"/>
                    <a:pt x="15688" y="52301"/>
                  </a:cubicBezTo>
                  <a:cubicBezTo>
                    <a:pt x="16991" y="49301"/>
                    <a:pt x="18737" y="46670"/>
                    <a:pt x="20975" y="44457"/>
                  </a:cubicBezTo>
                  <a:cubicBezTo>
                    <a:pt x="23188" y="42219"/>
                    <a:pt x="25770" y="40498"/>
                    <a:pt x="28745" y="39244"/>
                  </a:cubicBezTo>
                  <a:cubicBezTo>
                    <a:pt x="31696" y="37990"/>
                    <a:pt x="34843" y="37375"/>
                    <a:pt x="38187" y="37375"/>
                  </a:cubicBezTo>
                  <a:close/>
                  <a:moveTo>
                    <a:pt x="0" y="0"/>
                  </a:moveTo>
                  <a:lnTo>
                    <a:pt x="0" y="97224"/>
                  </a:lnTo>
                  <a:lnTo>
                    <a:pt x="13868" y="97224"/>
                  </a:lnTo>
                  <a:lnTo>
                    <a:pt x="13868" y="88348"/>
                  </a:lnTo>
                  <a:cubicBezTo>
                    <a:pt x="17114" y="91594"/>
                    <a:pt x="20901" y="94151"/>
                    <a:pt x="25204" y="96044"/>
                  </a:cubicBezTo>
                  <a:cubicBezTo>
                    <a:pt x="29507" y="97962"/>
                    <a:pt x="34154" y="98896"/>
                    <a:pt x="39171" y="98896"/>
                  </a:cubicBezTo>
                  <a:cubicBezTo>
                    <a:pt x="44334" y="98896"/>
                    <a:pt x="49203" y="97937"/>
                    <a:pt x="53752" y="95995"/>
                  </a:cubicBezTo>
                  <a:cubicBezTo>
                    <a:pt x="58276" y="94028"/>
                    <a:pt x="62211" y="91397"/>
                    <a:pt x="65555" y="88077"/>
                  </a:cubicBezTo>
                  <a:cubicBezTo>
                    <a:pt x="68899" y="84733"/>
                    <a:pt x="71530" y="80824"/>
                    <a:pt x="73472" y="76324"/>
                  </a:cubicBezTo>
                  <a:cubicBezTo>
                    <a:pt x="75415" y="71849"/>
                    <a:pt x="76399" y="67054"/>
                    <a:pt x="76399" y="61964"/>
                  </a:cubicBezTo>
                  <a:cubicBezTo>
                    <a:pt x="76399" y="56849"/>
                    <a:pt x="75415" y="52055"/>
                    <a:pt x="73472" y="47506"/>
                  </a:cubicBezTo>
                  <a:cubicBezTo>
                    <a:pt x="71530" y="42957"/>
                    <a:pt x="68899" y="39023"/>
                    <a:pt x="65555" y="35703"/>
                  </a:cubicBezTo>
                  <a:cubicBezTo>
                    <a:pt x="62211" y="32359"/>
                    <a:pt x="58276" y="29728"/>
                    <a:pt x="53752" y="27785"/>
                  </a:cubicBezTo>
                  <a:cubicBezTo>
                    <a:pt x="49203" y="25843"/>
                    <a:pt x="44359" y="24859"/>
                    <a:pt x="39171" y="24859"/>
                  </a:cubicBezTo>
                  <a:cubicBezTo>
                    <a:pt x="34154" y="24859"/>
                    <a:pt x="29532" y="25818"/>
                    <a:pt x="25278" y="27712"/>
                  </a:cubicBezTo>
                  <a:cubicBezTo>
                    <a:pt x="20999" y="29605"/>
                    <a:pt x="17262" y="32187"/>
                    <a:pt x="14016" y="35433"/>
                  </a:cubicBezTo>
                  <a:lnTo>
                    <a:pt x="14016" y="0"/>
                  </a:lnTo>
                  <a:close/>
                </a:path>
              </a:pathLst>
            </a:custGeom>
            <a:solidFill>
              <a:srgbClr val="0102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9"/>
            <p:cNvSpPr/>
            <p:nvPr/>
          </p:nvSpPr>
          <p:spPr>
            <a:xfrm>
              <a:off x="4478500" y="2234150"/>
              <a:ext cx="1795025" cy="1844200"/>
            </a:xfrm>
            <a:custGeom>
              <a:avLst/>
              <a:gdLst/>
              <a:ahLst/>
              <a:cxnLst/>
              <a:rect l="l" t="t" r="r" b="b"/>
              <a:pathLst>
                <a:path w="71801" h="73768" extrusionOk="0">
                  <a:moveTo>
                    <a:pt x="36097" y="12222"/>
                  </a:moveTo>
                  <a:cubicBezTo>
                    <a:pt x="41384" y="12222"/>
                    <a:pt x="45982" y="13869"/>
                    <a:pt x="49917" y="17164"/>
                  </a:cubicBezTo>
                  <a:cubicBezTo>
                    <a:pt x="53851" y="20434"/>
                    <a:pt x="56433" y="24811"/>
                    <a:pt x="57638" y="30270"/>
                  </a:cubicBezTo>
                  <a:lnTo>
                    <a:pt x="14434" y="30270"/>
                  </a:lnTo>
                  <a:cubicBezTo>
                    <a:pt x="15738" y="24811"/>
                    <a:pt x="18344" y="20434"/>
                    <a:pt x="22278" y="17164"/>
                  </a:cubicBezTo>
                  <a:cubicBezTo>
                    <a:pt x="26213" y="13869"/>
                    <a:pt x="30835" y="12222"/>
                    <a:pt x="36097" y="12222"/>
                  </a:cubicBezTo>
                  <a:close/>
                  <a:moveTo>
                    <a:pt x="36393" y="1"/>
                  </a:moveTo>
                  <a:cubicBezTo>
                    <a:pt x="31204" y="1"/>
                    <a:pt x="26385" y="960"/>
                    <a:pt x="21934" y="2927"/>
                  </a:cubicBezTo>
                  <a:cubicBezTo>
                    <a:pt x="17484" y="4869"/>
                    <a:pt x="13648" y="7525"/>
                    <a:pt x="10402" y="10894"/>
                  </a:cubicBezTo>
                  <a:cubicBezTo>
                    <a:pt x="7156" y="14287"/>
                    <a:pt x="4623" y="18197"/>
                    <a:pt x="2779" y="22647"/>
                  </a:cubicBezTo>
                  <a:cubicBezTo>
                    <a:pt x="910" y="27073"/>
                    <a:pt x="1" y="31819"/>
                    <a:pt x="1" y="36810"/>
                  </a:cubicBezTo>
                  <a:cubicBezTo>
                    <a:pt x="1" y="42097"/>
                    <a:pt x="960" y="46966"/>
                    <a:pt x="2902" y="51465"/>
                  </a:cubicBezTo>
                  <a:cubicBezTo>
                    <a:pt x="4845" y="55965"/>
                    <a:pt x="7525" y="59875"/>
                    <a:pt x="10894" y="63194"/>
                  </a:cubicBezTo>
                  <a:cubicBezTo>
                    <a:pt x="14262" y="66538"/>
                    <a:pt x="18246" y="69120"/>
                    <a:pt x="22844" y="70989"/>
                  </a:cubicBezTo>
                  <a:cubicBezTo>
                    <a:pt x="27418" y="72833"/>
                    <a:pt x="32360" y="73768"/>
                    <a:pt x="37622" y="73768"/>
                  </a:cubicBezTo>
                  <a:cubicBezTo>
                    <a:pt x="44114" y="73768"/>
                    <a:pt x="49941" y="72415"/>
                    <a:pt x="55129" y="69735"/>
                  </a:cubicBezTo>
                  <a:cubicBezTo>
                    <a:pt x="60318" y="67055"/>
                    <a:pt x="64670" y="63342"/>
                    <a:pt x="68186" y="58621"/>
                  </a:cubicBezTo>
                  <a:lnTo>
                    <a:pt x="58056" y="51121"/>
                  </a:lnTo>
                  <a:cubicBezTo>
                    <a:pt x="52867" y="58055"/>
                    <a:pt x="46056" y="61522"/>
                    <a:pt x="37622" y="61522"/>
                  </a:cubicBezTo>
                  <a:cubicBezTo>
                    <a:pt x="34671" y="61522"/>
                    <a:pt x="31868" y="61030"/>
                    <a:pt x="29237" y="59998"/>
                  </a:cubicBezTo>
                  <a:cubicBezTo>
                    <a:pt x="26581" y="58990"/>
                    <a:pt x="24221" y="57563"/>
                    <a:pt x="22155" y="55768"/>
                  </a:cubicBezTo>
                  <a:cubicBezTo>
                    <a:pt x="20065" y="53973"/>
                    <a:pt x="18320" y="51834"/>
                    <a:pt x="16943" y="49375"/>
                  </a:cubicBezTo>
                  <a:cubicBezTo>
                    <a:pt x="15541" y="46916"/>
                    <a:pt x="14631" y="44261"/>
                    <a:pt x="14164" y="41384"/>
                  </a:cubicBezTo>
                  <a:lnTo>
                    <a:pt x="71801" y="41384"/>
                  </a:lnTo>
                  <a:lnTo>
                    <a:pt x="71801" y="36810"/>
                  </a:lnTo>
                  <a:cubicBezTo>
                    <a:pt x="71801" y="31524"/>
                    <a:pt x="70916" y="26655"/>
                    <a:pt x="69170" y="22155"/>
                  </a:cubicBezTo>
                  <a:cubicBezTo>
                    <a:pt x="67399" y="17656"/>
                    <a:pt x="64940" y="13771"/>
                    <a:pt x="61793" y="10476"/>
                  </a:cubicBezTo>
                  <a:cubicBezTo>
                    <a:pt x="58646" y="7205"/>
                    <a:pt x="54908" y="4624"/>
                    <a:pt x="50556" y="2779"/>
                  </a:cubicBezTo>
                  <a:cubicBezTo>
                    <a:pt x="46204" y="935"/>
                    <a:pt x="41482" y="1"/>
                    <a:pt x="36393" y="1"/>
                  </a:cubicBezTo>
                  <a:close/>
                </a:path>
              </a:pathLst>
            </a:custGeom>
            <a:solidFill>
              <a:srgbClr val="0102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9"/>
            <p:cNvSpPr/>
            <p:nvPr/>
          </p:nvSpPr>
          <p:spPr>
            <a:xfrm>
              <a:off x="6467775" y="2255050"/>
              <a:ext cx="892600" cy="1784575"/>
            </a:xfrm>
            <a:custGeom>
              <a:avLst/>
              <a:gdLst/>
              <a:ahLst/>
              <a:cxnLst/>
              <a:rect l="l" t="t" r="r" b="b"/>
              <a:pathLst>
                <a:path w="35704" h="71383" extrusionOk="0">
                  <a:moveTo>
                    <a:pt x="30859" y="1"/>
                  </a:moveTo>
                  <a:cubicBezTo>
                    <a:pt x="26950" y="1"/>
                    <a:pt x="23606" y="837"/>
                    <a:pt x="20778" y="2484"/>
                  </a:cubicBezTo>
                  <a:cubicBezTo>
                    <a:pt x="17950" y="4156"/>
                    <a:pt x="15663" y="6443"/>
                    <a:pt x="13893" y="9296"/>
                  </a:cubicBezTo>
                  <a:lnTo>
                    <a:pt x="13893" y="542"/>
                  </a:lnTo>
                  <a:lnTo>
                    <a:pt x="0" y="542"/>
                  </a:lnTo>
                  <a:lnTo>
                    <a:pt x="0" y="71382"/>
                  </a:lnTo>
                  <a:lnTo>
                    <a:pt x="14040" y="71382"/>
                  </a:lnTo>
                  <a:lnTo>
                    <a:pt x="14040" y="31106"/>
                  </a:lnTo>
                  <a:cubicBezTo>
                    <a:pt x="14040" y="25549"/>
                    <a:pt x="15516" y="21147"/>
                    <a:pt x="18491" y="17902"/>
                  </a:cubicBezTo>
                  <a:cubicBezTo>
                    <a:pt x="21442" y="14680"/>
                    <a:pt x="25253" y="13058"/>
                    <a:pt x="29876" y="13058"/>
                  </a:cubicBezTo>
                  <a:lnTo>
                    <a:pt x="35703" y="13058"/>
                  </a:lnTo>
                  <a:lnTo>
                    <a:pt x="35703" y="1"/>
                  </a:lnTo>
                  <a:close/>
                </a:path>
              </a:pathLst>
            </a:custGeom>
            <a:solidFill>
              <a:srgbClr val="0102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80"/>
          <p:cNvSpPr txBox="1">
            <a:spLocks noGrp="1"/>
          </p:cNvSpPr>
          <p:nvPr>
            <p:ph type="title"/>
          </p:nvPr>
        </p:nvSpPr>
        <p:spPr>
          <a:xfrm>
            <a:off x="928650" y="1620575"/>
            <a:ext cx="6838200" cy="10344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US" b="1"/>
              <a:t>In the Air</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7"/>
          <p:cNvSpPr/>
          <p:nvPr/>
        </p:nvSpPr>
        <p:spPr>
          <a:xfrm>
            <a:off x="3242575" y="1149100"/>
            <a:ext cx="2628300" cy="3381900"/>
          </a:xfrm>
          <a:prstGeom prst="rect">
            <a:avLst/>
          </a:prstGeom>
          <a:noFill/>
          <a:ln w="28575" cap="flat" cmpd="sng">
            <a:solidFill>
              <a:srgbClr val="7412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7"/>
          <p:cNvSpPr/>
          <p:nvPr/>
        </p:nvSpPr>
        <p:spPr>
          <a:xfrm>
            <a:off x="6064200" y="1149100"/>
            <a:ext cx="2755800" cy="3381900"/>
          </a:xfrm>
          <a:prstGeom prst="rect">
            <a:avLst/>
          </a:prstGeom>
          <a:noFill/>
          <a:ln w="28575" cap="flat" cmpd="sng">
            <a:solidFill>
              <a:srgbClr val="3C17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7"/>
          <p:cNvSpPr/>
          <p:nvPr/>
        </p:nvSpPr>
        <p:spPr>
          <a:xfrm>
            <a:off x="293450" y="1149100"/>
            <a:ext cx="2755800" cy="3381900"/>
          </a:xfrm>
          <a:prstGeom prst="rect">
            <a:avLst/>
          </a:prstGeom>
          <a:solidFill>
            <a:srgbClr val="EFEFEF"/>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EFEF"/>
              </a:solidFill>
            </a:endParaRPr>
          </a:p>
        </p:txBody>
      </p:sp>
      <p:sp>
        <p:nvSpPr>
          <p:cNvPr id="193" name="Google Shape;193;p27"/>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CNCF Cloud Native Definition </a:t>
            </a:r>
            <a:r>
              <a:rPr lang="en-US" u="sng">
                <a:solidFill>
                  <a:schemeClr val="hlink"/>
                </a:solidFill>
                <a:hlinkClick r:id="rId3"/>
              </a:rPr>
              <a:t>v1.0</a:t>
            </a:r>
            <a:endParaRPr/>
          </a:p>
        </p:txBody>
      </p:sp>
      <p:sp>
        <p:nvSpPr>
          <p:cNvPr id="194" name="Google Shape;194;p27"/>
          <p:cNvSpPr txBox="1">
            <a:spLocks noGrp="1"/>
          </p:cNvSpPr>
          <p:nvPr>
            <p:ph type="body" idx="1"/>
          </p:nvPr>
        </p:nvSpPr>
        <p:spPr>
          <a:xfrm>
            <a:off x="6216500" y="1236450"/>
            <a:ext cx="25194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Clr>
                <a:schemeClr val="dk1"/>
              </a:buClr>
              <a:buSzPts val="1100"/>
              <a:buFont typeface="Arial"/>
              <a:buNone/>
            </a:pPr>
            <a:r>
              <a:rPr lang="en-US" sz="1500">
                <a:solidFill>
                  <a:srgbClr val="434343"/>
                </a:solidFill>
              </a:rPr>
              <a:t>The Cloud Native Computing Foundation seeks to drive adoption of this paradigm by fostering and sustaining an ecosystem of open source, vendor-neutral projects. We democratize state-of-the-art patterns to make these innovations accessible </a:t>
            </a:r>
            <a:br>
              <a:rPr lang="en-US" sz="1500">
                <a:solidFill>
                  <a:srgbClr val="434343"/>
                </a:solidFill>
              </a:rPr>
            </a:br>
            <a:r>
              <a:rPr lang="en-US" sz="1500">
                <a:solidFill>
                  <a:srgbClr val="434343"/>
                </a:solidFill>
              </a:rPr>
              <a:t>for everyone.</a:t>
            </a:r>
            <a:endParaRPr sz="1500">
              <a:solidFill>
                <a:srgbClr val="434343"/>
              </a:solidFill>
            </a:endParaRPr>
          </a:p>
          <a:p>
            <a:pPr marL="0" lvl="0" indent="0" algn="l" rtl="0">
              <a:spcBef>
                <a:spcPts val="800"/>
              </a:spcBef>
              <a:spcAft>
                <a:spcPts val="0"/>
              </a:spcAft>
              <a:buNone/>
            </a:pPr>
            <a:endParaRPr sz="1500">
              <a:solidFill>
                <a:srgbClr val="434343"/>
              </a:solidFill>
            </a:endParaRPr>
          </a:p>
        </p:txBody>
      </p:sp>
      <p:sp>
        <p:nvSpPr>
          <p:cNvPr id="195" name="Google Shape;195;p27"/>
          <p:cNvSpPr txBox="1"/>
          <p:nvPr/>
        </p:nvSpPr>
        <p:spPr>
          <a:xfrm>
            <a:off x="387950" y="1270500"/>
            <a:ext cx="2628300" cy="1728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Cloud native technologies empower organizations to build and run scalable applications in modern, dynamic environments such as public, private, and hybrid clouds. Containers, service meshes, microservices, immutable infrastructure, and </a:t>
            </a:r>
            <a:r>
              <a:rPr lang="en-US" sz="1500" b="1">
                <a:solidFill>
                  <a:srgbClr val="DF156C"/>
                </a:solidFill>
                <a:highlight>
                  <a:srgbClr val="FFFF00"/>
                </a:highlight>
                <a:latin typeface="Century Gothic"/>
                <a:ea typeface="Century Gothic"/>
                <a:cs typeface="Century Gothic"/>
                <a:sym typeface="Century Gothic"/>
              </a:rPr>
              <a:t>declarative APIs</a:t>
            </a:r>
            <a:r>
              <a:rPr lang="en-US" sz="1500" b="1">
                <a:solidFill>
                  <a:srgbClr val="DF156C"/>
                </a:solidFill>
                <a:latin typeface="Century Gothic"/>
                <a:ea typeface="Century Gothic"/>
                <a:cs typeface="Century Gothic"/>
                <a:sym typeface="Century Gothic"/>
              </a:rPr>
              <a:t> </a:t>
            </a:r>
            <a:r>
              <a:rPr lang="en-US" sz="1500">
                <a:solidFill>
                  <a:srgbClr val="434343"/>
                </a:solidFill>
                <a:latin typeface="Century Gothic"/>
                <a:ea typeface="Century Gothic"/>
                <a:cs typeface="Century Gothic"/>
                <a:sym typeface="Century Gothic"/>
              </a:rPr>
              <a:t>exemplify this approach.</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
        <p:nvSpPr>
          <p:cNvPr id="196" name="Google Shape;196;p27"/>
          <p:cNvSpPr txBox="1"/>
          <p:nvPr/>
        </p:nvSpPr>
        <p:spPr>
          <a:xfrm>
            <a:off x="3400075" y="1307600"/>
            <a:ext cx="2389500" cy="207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These techniques enable loosely coupled systems that are resilient, manageable, and observable. Combined with robust automation, they allow engineers to make high-impact changes frequently and predictably with minimal toil.</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
        <p:nvSpPr>
          <p:cNvPr id="197" name="Google Shape;197;p27"/>
          <p:cNvSpPr/>
          <p:nvPr/>
        </p:nvSpPr>
        <p:spPr>
          <a:xfrm>
            <a:off x="0" y="0"/>
            <a:ext cx="9144000" cy="875700"/>
          </a:xfrm>
          <a:prstGeom prst="rect">
            <a:avLst/>
          </a:prstGeom>
          <a:gradFill>
            <a:gsLst>
              <a:gs pos="0">
                <a:srgbClr val="252A60"/>
              </a:gs>
              <a:gs pos="100000">
                <a:srgbClr val="DF156C"/>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198" name="Google Shape;198;p27"/>
          <p:cNvSpPr/>
          <p:nvPr/>
        </p:nvSpPr>
        <p:spPr>
          <a:xfrm>
            <a:off x="199375" y="219850"/>
            <a:ext cx="6756900" cy="64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700" b="1">
                <a:solidFill>
                  <a:srgbClr val="FFFFFF"/>
                </a:solidFill>
                <a:latin typeface="Century Gothic"/>
                <a:ea typeface="Century Gothic"/>
                <a:cs typeface="Century Gothic"/>
                <a:sym typeface="Century Gothic"/>
              </a:rPr>
              <a:t>CNCF Cloud Native Definition </a:t>
            </a:r>
            <a:r>
              <a:rPr lang="en-US" sz="2700" b="1">
                <a:solidFill>
                  <a:srgbClr val="FFFFFF"/>
                </a:solidFill>
                <a:uFill>
                  <a:noFill/>
                </a:uFill>
                <a:latin typeface="Century Gothic"/>
                <a:ea typeface="Century Gothic"/>
                <a:cs typeface="Century Gothic"/>
                <a:sym typeface="Century Gothic"/>
                <a:hlinkClick r:id="rId3"/>
              </a:rPr>
              <a:t>v1.0</a:t>
            </a:r>
            <a:endParaRPr sz="2700" b="1">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SzPts val="3600"/>
              <a:buFont typeface="Century Gothic"/>
              <a:buNone/>
            </a:pPr>
            <a:endParaRPr sz="3600" b="1">
              <a:solidFill>
                <a:srgbClr val="FFFFFF"/>
              </a:solidFill>
              <a:latin typeface="Century Gothic"/>
              <a:ea typeface="Century Gothic"/>
              <a:cs typeface="Century Gothic"/>
              <a:sym typeface="Century Gothic"/>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81"/>
          <p:cNvSpPr txBox="1">
            <a:spLocks noGrp="1"/>
          </p:cNvSpPr>
          <p:nvPr>
            <p:ph type="body" idx="1"/>
          </p:nvPr>
        </p:nvSpPr>
        <p:spPr>
          <a:xfrm>
            <a:off x="4428425" y="701575"/>
            <a:ext cx="4331700" cy="3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741270"/>
                </a:solidFill>
                <a:latin typeface="Century Gothic"/>
                <a:ea typeface="Century Gothic"/>
                <a:cs typeface="Century Gothic"/>
                <a:sym typeface="Century Gothic"/>
              </a:rPr>
              <a:t>“If I have seen further it is by standing on the shoulders </a:t>
            </a:r>
            <a:endParaRPr sz="2400" b="1">
              <a:solidFill>
                <a:srgbClr val="741270"/>
              </a:solidFill>
              <a:latin typeface="Century Gothic"/>
              <a:ea typeface="Century Gothic"/>
              <a:cs typeface="Century Gothic"/>
              <a:sym typeface="Century Gothic"/>
            </a:endParaRPr>
          </a:p>
          <a:p>
            <a:pPr marL="0" lvl="0" indent="0" algn="l" rtl="0">
              <a:spcBef>
                <a:spcPts val="0"/>
              </a:spcBef>
              <a:spcAft>
                <a:spcPts val="0"/>
              </a:spcAft>
              <a:buNone/>
            </a:pPr>
            <a:r>
              <a:rPr lang="en-US" sz="2400" b="1">
                <a:solidFill>
                  <a:srgbClr val="741270"/>
                </a:solidFill>
                <a:latin typeface="Century Gothic"/>
                <a:ea typeface="Century Gothic"/>
                <a:cs typeface="Century Gothic"/>
                <a:sym typeface="Century Gothic"/>
              </a:rPr>
              <a:t>of giants”</a:t>
            </a:r>
            <a:endParaRPr sz="2400" b="1">
              <a:solidFill>
                <a:srgbClr val="741270"/>
              </a:solidFill>
              <a:latin typeface="Century Gothic"/>
              <a:ea typeface="Century Gothic"/>
              <a:cs typeface="Century Gothic"/>
              <a:sym typeface="Century Gothic"/>
            </a:endParaRPr>
          </a:p>
          <a:p>
            <a:pPr marL="0" lvl="0" indent="0" algn="l" rtl="0">
              <a:spcBef>
                <a:spcPts val="0"/>
              </a:spcBef>
              <a:spcAft>
                <a:spcPts val="0"/>
              </a:spcAft>
              <a:buNone/>
            </a:pPr>
            <a:endParaRPr sz="2400" b="1">
              <a:solidFill>
                <a:srgbClr val="741270"/>
              </a:solidFill>
              <a:latin typeface="Century Gothic"/>
              <a:ea typeface="Century Gothic"/>
              <a:cs typeface="Century Gothic"/>
              <a:sym typeface="Century Gothic"/>
            </a:endParaRPr>
          </a:p>
          <a:p>
            <a:pPr marL="457200" lvl="0" indent="-342900" algn="l" rtl="0">
              <a:lnSpc>
                <a:spcPct val="150000"/>
              </a:lnSpc>
              <a:spcBef>
                <a:spcPts val="0"/>
              </a:spcBef>
              <a:spcAft>
                <a:spcPts val="0"/>
              </a:spcAft>
              <a:buClr>
                <a:srgbClr val="741270"/>
              </a:buClr>
              <a:buSzPts val="1800"/>
              <a:buFont typeface="Century Gothic"/>
              <a:buChar char="-"/>
            </a:pPr>
            <a:r>
              <a:rPr lang="en-US" sz="1800">
                <a:solidFill>
                  <a:srgbClr val="741270"/>
                </a:solidFill>
                <a:latin typeface="Century Gothic"/>
                <a:ea typeface="Century Gothic"/>
                <a:cs typeface="Century Gothic"/>
                <a:sym typeface="Century Gothic"/>
              </a:rPr>
              <a:t>Isaac Newton</a:t>
            </a:r>
            <a:endParaRPr sz="1800">
              <a:solidFill>
                <a:srgbClr val="741270"/>
              </a:solidFill>
              <a:latin typeface="Century Gothic"/>
              <a:ea typeface="Century Gothic"/>
              <a:cs typeface="Century Gothic"/>
              <a:sym typeface="Century Gothic"/>
            </a:endParaRPr>
          </a:p>
        </p:txBody>
      </p:sp>
      <p:pic>
        <p:nvPicPr>
          <p:cNvPr id="719" name="Google Shape;719;p81"/>
          <p:cNvPicPr preferRelativeResize="0"/>
          <p:nvPr/>
        </p:nvPicPr>
        <p:blipFill>
          <a:blip r:embed="rId3">
            <a:alphaModFix/>
          </a:blip>
          <a:stretch>
            <a:fillRect/>
          </a:stretch>
        </p:blipFill>
        <p:spPr>
          <a:xfrm>
            <a:off x="0" y="0"/>
            <a:ext cx="4090531" cy="51989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pic>
        <p:nvPicPr>
          <p:cNvPr id="724" name="Google Shape;724;p82"/>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5270100" y="0"/>
            <a:ext cx="3873899" cy="5249050"/>
          </a:xfrm>
          <a:prstGeom prst="rect">
            <a:avLst/>
          </a:prstGeom>
          <a:noFill/>
          <a:ln>
            <a:noFill/>
          </a:ln>
        </p:spPr>
      </p:pic>
      <p:sp>
        <p:nvSpPr>
          <p:cNvPr id="725" name="Google Shape;725;p82"/>
          <p:cNvSpPr txBox="1">
            <a:spLocks noGrp="1"/>
          </p:cNvSpPr>
          <p:nvPr>
            <p:ph type="body" idx="1"/>
          </p:nvPr>
        </p:nvSpPr>
        <p:spPr>
          <a:xfrm>
            <a:off x="430000" y="1545725"/>
            <a:ext cx="43317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None/>
            </a:pPr>
            <a:r>
              <a:rPr lang="en-US" sz="2300" b="1">
                <a:solidFill>
                  <a:srgbClr val="3C1754"/>
                </a:solidFill>
              </a:rPr>
              <a:t>“Bernard of Chartres used to say that we are like dwarfs on the shoulders of giants...”</a:t>
            </a:r>
            <a:endParaRPr sz="2300" b="1">
              <a:solidFill>
                <a:srgbClr val="741270"/>
              </a:solidFill>
              <a:latin typeface="Century Gothic"/>
              <a:ea typeface="Century Gothic"/>
              <a:cs typeface="Century Gothic"/>
              <a:sym typeface="Century Gothic"/>
            </a:endParaRPr>
          </a:p>
          <a:p>
            <a:pPr marL="457200" lvl="0" indent="-342900" algn="l" rtl="0">
              <a:lnSpc>
                <a:spcPct val="150000"/>
              </a:lnSpc>
              <a:spcBef>
                <a:spcPts val="800"/>
              </a:spcBef>
              <a:spcAft>
                <a:spcPts val="0"/>
              </a:spcAft>
              <a:buClr>
                <a:srgbClr val="3C1754"/>
              </a:buClr>
              <a:buSzPts val="1800"/>
              <a:buFont typeface="Century Gothic"/>
              <a:buChar char="-"/>
            </a:pPr>
            <a:r>
              <a:rPr lang="en-US">
                <a:solidFill>
                  <a:srgbClr val="3C1754"/>
                </a:solidFill>
              </a:rPr>
              <a:t>John of Salisbury</a:t>
            </a:r>
            <a:endParaRPr sz="1800">
              <a:solidFill>
                <a:srgbClr val="3C1754"/>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83"/>
          <p:cNvSpPr txBox="1">
            <a:spLocks noGrp="1"/>
          </p:cNvSpPr>
          <p:nvPr>
            <p:ph type="title"/>
          </p:nvPr>
        </p:nvSpPr>
        <p:spPr>
          <a:xfrm>
            <a:off x="928650" y="1620575"/>
            <a:ext cx="6838200" cy="10344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US" b="1"/>
              <a:t>Everything is a Remix</a:t>
            </a:r>
            <a:endParaRPr b="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84"/>
          <p:cNvSpPr txBox="1">
            <a:spLocks noGrp="1"/>
          </p:cNvSpPr>
          <p:nvPr>
            <p:ph type="title"/>
          </p:nvPr>
        </p:nvSpPr>
        <p:spPr>
          <a:xfrm>
            <a:off x="928650" y="1620575"/>
            <a:ext cx="6838200" cy="1034400"/>
          </a:xfrm>
          <a:prstGeom prst="rect">
            <a:avLst/>
          </a:prstGeom>
        </p:spPr>
        <p:txBody>
          <a:bodyPr spcFirstLastPara="1" wrap="square" lIns="68575" tIns="68575" rIns="68575" bIns="68575" anchor="b" anchorCtr="0">
            <a:noAutofit/>
          </a:bodyPr>
          <a:lstStyle/>
          <a:p>
            <a:pPr marL="0" lvl="0" indent="0" algn="ctr" rtl="0">
              <a:spcBef>
                <a:spcPts val="0"/>
              </a:spcBef>
              <a:spcAft>
                <a:spcPts val="0"/>
              </a:spcAft>
              <a:buNone/>
            </a:pPr>
            <a:r>
              <a:rPr lang="en-US" b="1"/>
              <a:t>2019</a:t>
            </a:r>
            <a:endParaRPr b="1"/>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85"/>
          <p:cNvSpPr/>
          <p:nvPr/>
        </p:nvSpPr>
        <p:spPr>
          <a:xfrm>
            <a:off x="0" y="618700"/>
            <a:ext cx="9144000" cy="386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1" name="Google Shape;741;p85"/>
          <p:cNvGrpSpPr/>
          <p:nvPr/>
        </p:nvGrpSpPr>
        <p:grpSpPr>
          <a:xfrm>
            <a:off x="502706" y="1028340"/>
            <a:ext cx="8177552" cy="2850379"/>
            <a:chOff x="624175" y="1730625"/>
            <a:chExt cx="6421825" cy="2238400"/>
          </a:xfrm>
        </p:grpSpPr>
        <p:sp>
          <p:nvSpPr>
            <p:cNvPr id="742" name="Google Shape;742;p85"/>
            <p:cNvSpPr/>
            <p:nvPr/>
          </p:nvSpPr>
          <p:spPr>
            <a:xfrm>
              <a:off x="624175" y="3577375"/>
              <a:ext cx="1905325" cy="361700"/>
            </a:xfrm>
            <a:custGeom>
              <a:avLst/>
              <a:gdLst/>
              <a:ahLst/>
              <a:cxnLst/>
              <a:rect l="l" t="t" r="r" b="b"/>
              <a:pathLst>
                <a:path w="76213" h="14468" extrusionOk="0">
                  <a:moveTo>
                    <a:pt x="38218" y="6551"/>
                  </a:moveTo>
                  <a:cubicBezTo>
                    <a:pt x="38525" y="6551"/>
                    <a:pt x="38803" y="6607"/>
                    <a:pt x="39026" y="6718"/>
                  </a:cubicBezTo>
                  <a:cubicBezTo>
                    <a:pt x="39222" y="6830"/>
                    <a:pt x="39417" y="6969"/>
                    <a:pt x="39556" y="7136"/>
                  </a:cubicBezTo>
                  <a:cubicBezTo>
                    <a:pt x="39668" y="7303"/>
                    <a:pt x="39779" y="7526"/>
                    <a:pt x="39863" y="7722"/>
                  </a:cubicBezTo>
                  <a:cubicBezTo>
                    <a:pt x="39918" y="7945"/>
                    <a:pt x="39974" y="8140"/>
                    <a:pt x="39974" y="8391"/>
                  </a:cubicBezTo>
                  <a:lnTo>
                    <a:pt x="36322" y="8391"/>
                  </a:lnTo>
                  <a:cubicBezTo>
                    <a:pt x="36378" y="8140"/>
                    <a:pt x="36434" y="7917"/>
                    <a:pt x="36518" y="7694"/>
                  </a:cubicBezTo>
                  <a:cubicBezTo>
                    <a:pt x="36601" y="7499"/>
                    <a:pt x="36713" y="7276"/>
                    <a:pt x="36852" y="7108"/>
                  </a:cubicBezTo>
                  <a:cubicBezTo>
                    <a:pt x="36991" y="6941"/>
                    <a:pt x="37214" y="6802"/>
                    <a:pt x="37410" y="6690"/>
                  </a:cubicBezTo>
                  <a:cubicBezTo>
                    <a:pt x="37661" y="6579"/>
                    <a:pt x="37911" y="6551"/>
                    <a:pt x="38218" y="6551"/>
                  </a:cubicBezTo>
                  <a:close/>
                  <a:moveTo>
                    <a:pt x="27040" y="6662"/>
                  </a:moveTo>
                  <a:cubicBezTo>
                    <a:pt x="28322" y="6662"/>
                    <a:pt x="28991" y="7554"/>
                    <a:pt x="28991" y="9310"/>
                  </a:cubicBezTo>
                  <a:cubicBezTo>
                    <a:pt x="28991" y="10147"/>
                    <a:pt x="28768" y="10788"/>
                    <a:pt x="28406" y="11317"/>
                  </a:cubicBezTo>
                  <a:cubicBezTo>
                    <a:pt x="28016" y="11847"/>
                    <a:pt x="27458" y="12098"/>
                    <a:pt x="26733" y="12098"/>
                  </a:cubicBezTo>
                  <a:cubicBezTo>
                    <a:pt x="26482" y="12098"/>
                    <a:pt x="26259" y="12098"/>
                    <a:pt x="26064" y="12042"/>
                  </a:cubicBezTo>
                  <a:cubicBezTo>
                    <a:pt x="25841" y="12014"/>
                    <a:pt x="25674" y="12014"/>
                    <a:pt x="25535" y="11986"/>
                  </a:cubicBezTo>
                  <a:lnTo>
                    <a:pt x="25535" y="7025"/>
                  </a:lnTo>
                  <a:cubicBezTo>
                    <a:pt x="25702" y="6941"/>
                    <a:pt x="25925" y="6830"/>
                    <a:pt x="26204" y="6746"/>
                  </a:cubicBezTo>
                  <a:cubicBezTo>
                    <a:pt x="26482" y="6690"/>
                    <a:pt x="26761" y="6662"/>
                    <a:pt x="27040" y="6662"/>
                  </a:cubicBezTo>
                  <a:close/>
                  <a:moveTo>
                    <a:pt x="60936" y="6607"/>
                  </a:moveTo>
                  <a:cubicBezTo>
                    <a:pt x="61550" y="6607"/>
                    <a:pt x="62024" y="6857"/>
                    <a:pt x="62358" y="7359"/>
                  </a:cubicBezTo>
                  <a:cubicBezTo>
                    <a:pt x="62665" y="7833"/>
                    <a:pt x="62860" y="8502"/>
                    <a:pt x="62860" y="9338"/>
                  </a:cubicBezTo>
                  <a:cubicBezTo>
                    <a:pt x="62860" y="10175"/>
                    <a:pt x="62665" y="10871"/>
                    <a:pt x="62358" y="11345"/>
                  </a:cubicBezTo>
                  <a:cubicBezTo>
                    <a:pt x="62051" y="11847"/>
                    <a:pt x="61578" y="12098"/>
                    <a:pt x="60936" y="12098"/>
                  </a:cubicBezTo>
                  <a:cubicBezTo>
                    <a:pt x="60351" y="12098"/>
                    <a:pt x="59849" y="11847"/>
                    <a:pt x="59515" y="11345"/>
                  </a:cubicBezTo>
                  <a:cubicBezTo>
                    <a:pt x="59152" y="10844"/>
                    <a:pt x="58985" y="10175"/>
                    <a:pt x="58985" y="9338"/>
                  </a:cubicBezTo>
                  <a:cubicBezTo>
                    <a:pt x="58985" y="8502"/>
                    <a:pt x="59152" y="7833"/>
                    <a:pt x="59515" y="7359"/>
                  </a:cubicBezTo>
                  <a:cubicBezTo>
                    <a:pt x="59821" y="6857"/>
                    <a:pt x="60295" y="6607"/>
                    <a:pt x="60936" y="6607"/>
                  </a:cubicBezTo>
                  <a:close/>
                  <a:moveTo>
                    <a:pt x="71975" y="4321"/>
                  </a:moveTo>
                  <a:cubicBezTo>
                    <a:pt x="71195" y="4321"/>
                    <a:pt x="70414" y="4377"/>
                    <a:pt x="69689" y="4488"/>
                  </a:cubicBezTo>
                  <a:cubicBezTo>
                    <a:pt x="68937" y="4627"/>
                    <a:pt x="68351" y="4739"/>
                    <a:pt x="67905" y="4878"/>
                  </a:cubicBezTo>
                  <a:lnTo>
                    <a:pt x="67905" y="14105"/>
                  </a:lnTo>
                  <a:lnTo>
                    <a:pt x="70637" y="14105"/>
                  </a:lnTo>
                  <a:lnTo>
                    <a:pt x="70637" y="6690"/>
                  </a:lnTo>
                  <a:cubicBezTo>
                    <a:pt x="70804" y="6662"/>
                    <a:pt x="70999" y="6662"/>
                    <a:pt x="71222" y="6607"/>
                  </a:cubicBezTo>
                  <a:cubicBezTo>
                    <a:pt x="71418" y="6579"/>
                    <a:pt x="71641" y="6579"/>
                    <a:pt x="71836" y="6579"/>
                  </a:cubicBezTo>
                  <a:cubicBezTo>
                    <a:pt x="72477" y="6579"/>
                    <a:pt x="72895" y="6802"/>
                    <a:pt x="73118" y="7136"/>
                  </a:cubicBezTo>
                  <a:cubicBezTo>
                    <a:pt x="73369" y="7526"/>
                    <a:pt x="73480" y="8140"/>
                    <a:pt x="73480" y="9032"/>
                  </a:cubicBezTo>
                  <a:lnTo>
                    <a:pt x="73480" y="14133"/>
                  </a:lnTo>
                  <a:lnTo>
                    <a:pt x="76212" y="14133"/>
                  </a:lnTo>
                  <a:lnTo>
                    <a:pt x="76212" y="8697"/>
                  </a:lnTo>
                  <a:cubicBezTo>
                    <a:pt x="76212" y="8084"/>
                    <a:pt x="76128" y="7443"/>
                    <a:pt x="75989" y="6913"/>
                  </a:cubicBezTo>
                  <a:cubicBezTo>
                    <a:pt x="75878" y="6411"/>
                    <a:pt x="75627" y="5910"/>
                    <a:pt x="75320" y="5519"/>
                  </a:cubicBezTo>
                  <a:cubicBezTo>
                    <a:pt x="75013" y="5157"/>
                    <a:pt x="74595" y="4823"/>
                    <a:pt x="74038" y="4627"/>
                  </a:cubicBezTo>
                  <a:cubicBezTo>
                    <a:pt x="73480" y="4432"/>
                    <a:pt x="72783" y="4321"/>
                    <a:pt x="71975" y="4321"/>
                  </a:cubicBezTo>
                  <a:close/>
                  <a:moveTo>
                    <a:pt x="1" y="1505"/>
                  </a:moveTo>
                  <a:lnTo>
                    <a:pt x="1" y="14189"/>
                  </a:lnTo>
                  <a:lnTo>
                    <a:pt x="2844" y="14189"/>
                  </a:lnTo>
                  <a:lnTo>
                    <a:pt x="2844" y="8809"/>
                  </a:lnTo>
                  <a:cubicBezTo>
                    <a:pt x="3318" y="9171"/>
                    <a:pt x="3736" y="9533"/>
                    <a:pt x="4182" y="10007"/>
                  </a:cubicBezTo>
                  <a:cubicBezTo>
                    <a:pt x="4628" y="10453"/>
                    <a:pt x="5046" y="10899"/>
                    <a:pt x="5464" y="11401"/>
                  </a:cubicBezTo>
                  <a:cubicBezTo>
                    <a:pt x="5883" y="11847"/>
                    <a:pt x="6273" y="12321"/>
                    <a:pt x="6607" y="12823"/>
                  </a:cubicBezTo>
                  <a:cubicBezTo>
                    <a:pt x="6970" y="13297"/>
                    <a:pt x="7276" y="13770"/>
                    <a:pt x="7527" y="14189"/>
                  </a:cubicBezTo>
                  <a:lnTo>
                    <a:pt x="10844" y="14133"/>
                  </a:lnTo>
                  <a:cubicBezTo>
                    <a:pt x="9952" y="12739"/>
                    <a:pt x="9060" y="11457"/>
                    <a:pt x="8113" y="10314"/>
                  </a:cubicBezTo>
                  <a:cubicBezTo>
                    <a:pt x="7165" y="9171"/>
                    <a:pt x="6189" y="8140"/>
                    <a:pt x="5186" y="7303"/>
                  </a:cubicBezTo>
                  <a:cubicBezTo>
                    <a:pt x="6161" y="6384"/>
                    <a:pt x="7081" y="5408"/>
                    <a:pt x="7945" y="4460"/>
                  </a:cubicBezTo>
                  <a:cubicBezTo>
                    <a:pt x="8810" y="3512"/>
                    <a:pt x="9674" y="2509"/>
                    <a:pt x="10566" y="1505"/>
                  </a:cubicBezTo>
                  <a:lnTo>
                    <a:pt x="7165" y="1505"/>
                  </a:lnTo>
                  <a:cubicBezTo>
                    <a:pt x="6552" y="2230"/>
                    <a:pt x="5855" y="3038"/>
                    <a:pt x="5074" y="3875"/>
                  </a:cubicBezTo>
                  <a:cubicBezTo>
                    <a:pt x="4349" y="4711"/>
                    <a:pt x="3597" y="5547"/>
                    <a:pt x="2844" y="6300"/>
                  </a:cubicBezTo>
                  <a:lnTo>
                    <a:pt x="2844" y="1505"/>
                  </a:lnTo>
                  <a:close/>
                  <a:moveTo>
                    <a:pt x="11820" y="4572"/>
                  </a:moveTo>
                  <a:lnTo>
                    <a:pt x="11820" y="9896"/>
                  </a:lnTo>
                  <a:cubicBezTo>
                    <a:pt x="11820" y="10565"/>
                    <a:pt x="11876" y="11150"/>
                    <a:pt x="12015" y="11708"/>
                  </a:cubicBezTo>
                  <a:cubicBezTo>
                    <a:pt x="12127" y="12265"/>
                    <a:pt x="12378" y="12739"/>
                    <a:pt x="12684" y="13129"/>
                  </a:cubicBezTo>
                  <a:cubicBezTo>
                    <a:pt x="12991" y="13547"/>
                    <a:pt x="13409" y="13854"/>
                    <a:pt x="13966" y="14077"/>
                  </a:cubicBezTo>
                  <a:cubicBezTo>
                    <a:pt x="14524" y="14272"/>
                    <a:pt x="15221" y="14384"/>
                    <a:pt x="16029" y="14384"/>
                  </a:cubicBezTo>
                  <a:cubicBezTo>
                    <a:pt x="16810" y="14384"/>
                    <a:pt x="17590" y="14328"/>
                    <a:pt x="18315" y="14216"/>
                  </a:cubicBezTo>
                  <a:cubicBezTo>
                    <a:pt x="19068" y="14077"/>
                    <a:pt x="19653" y="13966"/>
                    <a:pt x="20099" y="13826"/>
                  </a:cubicBezTo>
                  <a:lnTo>
                    <a:pt x="20099" y="4572"/>
                  </a:lnTo>
                  <a:lnTo>
                    <a:pt x="17367" y="4572"/>
                  </a:lnTo>
                  <a:lnTo>
                    <a:pt x="17367" y="11986"/>
                  </a:lnTo>
                  <a:cubicBezTo>
                    <a:pt x="17200" y="12014"/>
                    <a:pt x="17005" y="12014"/>
                    <a:pt x="16782" y="12042"/>
                  </a:cubicBezTo>
                  <a:cubicBezTo>
                    <a:pt x="16587" y="12098"/>
                    <a:pt x="16364" y="12098"/>
                    <a:pt x="16169" y="12098"/>
                  </a:cubicBezTo>
                  <a:cubicBezTo>
                    <a:pt x="15527" y="12098"/>
                    <a:pt x="15109" y="11875"/>
                    <a:pt x="14886" y="11485"/>
                  </a:cubicBezTo>
                  <a:cubicBezTo>
                    <a:pt x="14635" y="11067"/>
                    <a:pt x="14524" y="10453"/>
                    <a:pt x="14524" y="9589"/>
                  </a:cubicBezTo>
                  <a:lnTo>
                    <a:pt x="14524" y="4572"/>
                  </a:lnTo>
                  <a:close/>
                  <a:moveTo>
                    <a:pt x="25535" y="0"/>
                  </a:moveTo>
                  <a:lnTo>
                    <a:pt x="22803" y="446"/>
                  </a:lnTo>
                  <a:lnTo>
                    <a:pt x="22803" y="13910"/>
                  </a:lnTo>
                  <a:cubicBezTo>
                    <a:pt x="23054" y="13966"/>
                    <a:pt x="23333" y="14049"/>
                    <a:pt x="23639" y="14105"/>
                  </a:cubicBezTo>
                  <a:cubicBezTo>
                    <a:pt x="23974" y="14189"/>
                    <a:pt x="24308" y="14244"/>
                    <a:pt x="24671" y="14272"/>
                  </a:cubicBezTo>
                  <a:cubicBezTo>
                    <a:pt x="25005" y="14328"/>
                    <a:pt x="25367" y="14356"/>
                    <a:pt x="25702" y="14384"/>
                  </a:cubicBezTo>
                  <a:cubicBezTo>
                    <a:pt x="26092" y="14412"/>
                    <a:pt x="26427" y="14412"/>
                    <a:pt x="26761" y="14412"/>
                  </a:cubicBezTo>
                  <a:cubicBezTo>
                    <a:pt x="27542" y="14412"/>
                    <a:pt x="28239" y="14328"/>
                    <a:pt x="28880" y="14077"/>
                  </a:cubicBezTo>
                  <a:cubicBezTo>
                    <a:pt x="29521" y="13826"/>
                    <a:pt x="30023" y="13520"/>
                    <a:pt x="30441" y="13074"/>
                  </a:cubicBezTo>
                  <a:cubicBezTo>
                    <a:pt x="30859" y="12600"/>
                    <a:pt x="31221" y="12098"/>
                    <a:pt x="31416" y="11457"/>
                  </a:cubicBezTo>
                  <a:cubicBezTo>
                    <a:pt x="31667" y="10844"/>
                    <a:pt x="31779" y="10147"/>
                    <a:pt x="31779" y="9366"/>
                  </a:cubicBezTo>
                  <a:cubicBezTo>
                    <a:pt x="31779" y="8614"/>
                    <a:pt x="31667" y="7917"/>
                    <a:pt x="31472" y="7303"/>
                  </a:cubicBezTo>
                  <a:cubicBezTo>
                    <a:pt x="31277" y="6718"/>
                    <a:pt x="30998" y="6188"/>
                    <a:pt x="30664" y="5742"/>
                  </a:cubicBezTo>
                  <a:cubicBezTo>
                    <a:pt x="30301" y="5324"/>
                    <a:pt x="29855" y="4962"/>
                    <a:pt x="29326" y="4739"/>
                  </a:cubicBezTo>
                  <a:cubicBezTo>
                    <a:pt x="28796" y="4488"/>
                    <a:pt x="28211" y="4377"/>
                    <a:pt x="27514" y="4377"/>
                  </a:cubicBezTo>
                  <a:cubicBezTo>
                    <a:pt x="27179" y="4377"/>
                    <a:pt x="26789" y="4432"/>
                    <a:pt x="26482" y="4488"/>
                  </a:cubicBezTo>
                  <a:cubicBezTo>
                    <a:pt x="26176" y="4544"/>
                    <a:pt x="25841" y="4655"/>
                    <a:pt x="25535" y="4795"/>
                  </a:cubicBezTo>
                  <a:lnTo>
                    <a:pt x="25535" y="0"/>
                  </a:lnTo>
                  <a:close/>
                  <a:moveTo>
                    <a:pt x="51013" y="1171"/>
                  </a:moveTo>
                  <a:cubicBezTo>
                    <a:pt x="50065" y="1171"/>
                    <a:pt x="49229" y="1366"/>
                    <a:pt x="48420" y="1645"/>
                  </a:cubicBezTo>
                  <a:cubicBezTo>
                    <a:pt x="47612" y="1923"/>
                    <a:pt x="46915" y="2369"/>
                    <a:pt x="46358" y="2927"/>
                  </a:cubicBezTo>
                  <a:cubicBezTo>
                    <a:pt x="45772" y="3485"/>
                    <a:pt x="45326" y="4181"/>
                    <a:pt x="45020" y="5018"/>
                  </a:cubicBezTo>
                  <a:cubicBezTo>
                    <a:pt x="44685" y="5854"/>
                    <a:pt x="44518" y="6802"/>
                    <a:pt x="44518" y="7833"/>
                  </a:cubicBezTo>
                  <a:cubicBezTo>
                    <a:pt x="44518" y="9924"/>
                    <a:pt x="45047" y="11568"/>
                    <a:pt x="46135" y="12711"/>
                  </a:cubicBezTo>
                  <a:cubicBezTo>
                    <a:pt x="47222" y="13854"/>
                    <a:pt x="48783" y="14412"/>
                    <a:pt x="50818" y="14412"/>
                  </a:cubicBezTo>
                  <a:cubicBezTo>
                    <a:pt x="51765" y="14412"/>
                    <a:pt x="52630" y="14328"/>
                    <a:pt x="53410" y="14105"/>
                  </a:cubicBezTo>
                  <a:cubicBezTo>
                    <a:pt x="54135" y="13910"/>
                    <a:pt x="54692" y="13687"/>
                    <a:pt x="55110" y="13436"/>
                  </a:cubicBezTo>
                  <a:lnTo>
                    <a:pt x="54302" y="11150"/>
                  </a:lnTo>
                  <a:cubicBezTo>
                    <a:pt x="54163" y="11206"/>
                    <a:pt x="53995" y="11317"/>
                    <a:pt x="53800" y="11401"/>
                  </a:cubicBezTo>
                  <a:cubicBezTo>
                    <a:pt x="53605" y="11485"/>
                    <a:pt x="53382" y="11568"/>
                    <a:pt x="53131" y="11624"/>
                  </a:cubicBezTo>
                  <a:cubicBezTo>
                    <a:pt x="52880" y="11708"/>
                    <a:pt x="52574" y="11763"/>
                    <a:pt x="52267" y="11819"/>
                  </a:cubicBezTo>
                  <a:cubicBezTo>
                    <a:pt x="51933" y="11847"/>
                    <a:pt x="51570" y="11875"/>
                    <a:pt x="51152" y="11875"/>
                  </a:cubicBezTo>
                  <a:cubicBezTo>
                    <a:pt x="50483" y="11875"/>
                    <a:pt x="49926" y="11763"/>
                    <a:pt x="49480" y="11568"/>
                  </a:cubicBezTo>
                  <a:cubicBezTo>
                    <a:pt x="49006" y="11345"/>
                    <a:pt x="48643" y="11039"/>
                    <a:pt x="48365" y="10704"/>
                  </a:cubicBezTo>
                  <a:cubicBezTo>
                    <a:pt x="48086" y="10314"/>
                    <a:pt x="47863" y="9896"/>
                    <a:pt x="47723" y="9366"/>
                  </a:cubicBezTo>
                  <a:cubicBezTo>
                    <a:pt x="47584" y="8837"/>
                    <a:pt x="47528" y="8335"/>
                    <a:pt x="47528" y="7722"/>
                  </a:cubicBezTo>
                  <a:cubicBezTo>
                    <a:pt x="47528" y="6997"/>
                    <a:pt x="47584" y="6384"/>
                    <a:pt x="47807" y="5854"/>
                  </a:cubicBezTo>
                  <a:cubicBezTo>
                    <a:pt x="47974" y="5324"/>
                    <a:pt x="48253" y="4906"/>
                    <a:pt x="48560" y="4600"/>
                  </a:cubicBezTo>
                  <a:cubicBezTo>
                    <a:pt x="48866" y="4293"/>
                    <a:pt x="49257" y="4042"/>
                    <a:pt x="49675" y="3903"/>
                  </a:cubicBezTo>
                  <a:cubicBezTo>
                    <a:pt x="50093" y="3763"/>
                    <a:pt x="50511" y="3680"/>
                    <a:pt x="50957" y="3680"/>
                  </a:cubicBezTo>
                  <a:cubicBezTo>
                    <a:pt x="51626" y="3680"/>
                    <a:pt x="52211" y="3763"/>
                    <a:pt x="52741" y="3903"/>
                  </a:cubicBezTo>
                  <a:cubicBezTo>
                    <a:pt x="53271" y="4042"/>
                    <a:pt x="53717" y="4209"/>
                    <a:pt x="54107" y="4432"/>
                  </a:cubicBezTo>
                  <a:lnTo>
                    <a:pt x="54943" y="2119"/>
                  </a:lnTo>
                  <a:cubicBezTo>
                    <a:pt x="54832" y="2091"/>
                    <a:pt x="54664" y="1979"/>
                    <a:pt x="54441" y="1868"/>
                  </a:cubicBezTo>
                  <a:cubicBezTo>
                    <a:pt x="54218" y="1784"/>
                    <a:pt x="53940" y="1673"/>
                    <a:pt x="53605" y="1561"/>
                  </a:cubicBezTo>
                  <a:cubicBezTo>
                    <a:pt x="53299" y="1450"/>
                    <a:pt x="52908" y="1366"/>
                    <a:pt x="52462" y="1282"/>
                  </a:cubicBezTo>
                  <a:cubicBezTo>
                    <a:pt x="52016" y="1227"/>
                    <a:pt x="51515" y="1171"/>
                    <a:pt x="51013" y="1171"/>
                  </a:cubicBezTo>
                  <a:close/>
                  <a:moveTo>
                    <a:pt x="60909" y="4321"/>
                  </a:moveTo>
                  <a:cubicBezTo>
                    <a:pt x="60240" y="4321"/>
                    <a:pt x="59598" y="4432"/>
                    <a:pt x="59013" y="4655"/>
                  </a:cubicBezTo>
                  <a:cubicBezTo>
                    <a:pt x="58428" y="4906"/>
                    <a:pt x="57926" y="5213"/>
                    <a:pt x="57508" y="5687"/>
                  </a:cubicBezTo>
                  <a:cubicBezTo>
                    <a:pt x="57090" y="6133"/>
                    <a:pt x="56783" y="6662"/>
                    <a:pt x="56532" y="7276"/>
                  </a:cubicBezTo>
                  <a:cubicBezTo>
                    <a:pt x="56309" y="7861"/>
                    <a:pt x="56198" y="8558"/>
                    <a:pt x="56198" y="9338"/>
                  </a:cubicBezTo>
                  <a:cubicBezTo>
                    <a:pt x="56198" y="10091"/>
                    <a:pt x="56309" y="10788"/>
                    <a:pt x="56532" y="11429"/>
                  </a:cubicBezTo>
                  <a:cubicBezTo>
                    <a:pt x="56783" y="12042"/>
                    <a:pt x="57090" y="12572"/>
                    <a:pt x="57508" y="13018"/>
                  </a:cubicBezTo>
                  <a:cubicBezTo>
                    <a:pt x="57926" y="13492"/>
                    <a:pt x="58428" y="13826"/>
                    <a:pt x="59013" y="14077"/>
                  </a:cubicBezTo>
                  <a:cubicBezTo>
                    <a:pt x="59571" y="14328"/>
                    <a:pt x="60240" y="14412"/>
                    <a:pt x="60936" y="14412"/>
                  </a:cubicBezTo>
                  <a:cubicBezTo>
                    <a:pt x="61661" y="14412"/>
                    <a:pt x="62302" y="14328"/>
                    <a:pt x="62888" y="14077"/>
                  </a:cubicBezTo>
                  <a:cubicBezTo>
                    <a:pt x="63473" y="13826"/>
                    <a:pt x="63975" y="13464"/>
                    <a:pt x="64393" y="13018"/>
                  </a:cubicBezTo>
                  <a:cubicBezTo>
                    <a:pt x="64811" y="12572"/>
                    <a:pt x="65118" y="12042"/>
                    <a:pt x="65341" y="11429"/>
                  </a:cubicBezTo>
                  <a:cubicBezTo>
                    <a:pt x="65536" y="10788"/>
                    <a:pt x="65647" y="10091"/>
                    <a:pt x="65647" y="9338"/>
                  </a:cubicBezTo>
                  <a:cubicBezTo>
                    <a:pt x="65647" y="8614"/>
                    <a:pt x="65536" y="7917"/>
                    <a:pt x="65285" y="7276"/>
                  </a:cubicBezTo>
                  <a:cubicBezTo>
                    <a:pt x="65062" y="6662"/>
                    <a:pt x="64727" y="6133"/>
                    <a:pt x="64309" y="5687"/>
                  </a:cubicBezTo>
                  <a:cubicBezTo>
                    <a:pt x="63891" y="5269"/>
                    <a:pt x="63417" y="4906"/>
                    <a:pt x="62804" y="4655"/>
                  </a:cubicBezTo>
                  <a:cubicBezTo>
                    <a:pt x="62219" y="4432"/>
                    <a:pt x="61605" y="4321"/>
                    <a:pt x="60909" y="4321"/>
                  </a:cubicBezTo>
                  <a:close/>
                  <a:moveTo>
                    <a:pt x="38134" y="4321"/>
                  </a:moveTo>
                  <a:cubicBezTo>
                    <a:pt x="37549" y="4321"/>
                    <a:pt x="36991" y="4432"/>
                    <a:pt x="36434" y="4627"/>
                  </a:cubicBezTo>
                  <a:cubicBezTo>
                    <a:pt x="35876" y="4850"/>
                    <a:pt x="35403" y="5185"/>
                    <a:pt x="34984" y="5603"/>
                  </a:cubicBezTo>
                  <a:cubicBezTo>
                    <a:pt x="34511" y="6021"/>
                    <a:pt x="34204" y="6579"/>
                    <a:pt x="33925" y="7220"/>
                  </a:cubicBezTo>
                  <a:cubicBezTo>
                    <a:pt x="33702" y="7833"/>
                    <a:pt x="33563" y="8558"/>
                    <a:pt x="33563" y="9450"/>
                  </a:cubicBezTo>
                  <a:cubicBezTo>
                    <a:pt x="33563" y="10147"/>
                    <a:pt x="33646" y="10788"/>
                    <a:pt x="33814" y="11457"/>
                  </a:cubicBezTo>
                  <a:cubicBezTo>
                    <a:pt x="34037" y="12042"/>
                    <a:pt x="34343" y="12572"/>
                    <a:pt x="34761" y="13018"/>
                  </a:cubicBezTo>
                  <a:cubicBezTo>
                    <a:pt x="35180" y="13492"/>
                    <a:pt x="35737" y="13826"/>
                    <a:pt x="36378" y="14077"/>
                  </a:cubicBezTo>
                  <a:cubicBezTo>
                    <a:pt x="36991" y="14328"/>
                    <a:pt x="37772" y="14467"/>
                    <a:pt x="38636" y="14467"/>
                  </a:cubicBezTo>
                  <a:cubicBezTo>
                    <a:pt x="38943" y="14467"/>
                    <a:pt x="39305" y="14412"/>
                    <a:pt x="39640" y="14384"/>
                  </a:cubicBezTo>
                  <a:cubicBezTo>
                    <a:pt x="40002" y="14356"/>
                    <a:pt x="40309" y="14328"/>
                    <a:pt x="40615" y="14244"/>
                  </a:cubicBezTo>
                  <a:cubicBezTo>
                    <a:pt x="40894" y="14189"/>
                    <a:pt x="41173" y="14105"/>
                    <a:pt x="41424" y="14049"/>
                  </a:cubicBezTo>
                  <a:cubicBezTo>
                    <a:pt x="41675" y="13966"/>
                    <a:pt x="41870" y="13910"/>
                    <a:pt x="42009" y="13826"/>
                  </a:cubicBezTo>
                  <a:lnTo>
                    <a:pt x="41619" y="11596"/>
                  </a:lnTo>
                  <a:cubicBezTo>
                    <a:pt x="41312" y="11736"/>
                    <a:pt x="40922" y="11847"/>
                    <a:pt x="40448" y="11959"/>
                  </a:cubicBezTo>
                  <a:cubicBezTo>
                    <a:pt x="39946" y="12042"/>
                    <a:pt x="39472" y="12098"/>
                    <a:pt x="38971" y="12098"/>
                  </a:cubicBezTo>
                  <a:cubicBezTo>
                    <a:pt x="38190" y="12098"/>
                    <a:pt x="37549" y="11903"/>
                    <a:pt x="37103" y="11596"/>
                  </a:cubicBezTo>
                  <a:cubicBezTo>
                    <a:pt x="36601" y="11290"/>
                    <a:pt x="36378" y="10844"/>
                    <a:pt x="36295" y="10286"/>
                  </a:cubicBezTo>
                  <a:lnTo>
                    <a:pt x="42511" y="10286"/>
                  </a:lnTo>
                  <a:cubicBezTo>
                    <a:pt x="42511" y="10147"/>
                    <a:pt x="42539" y="9952"/>
                    <a:pt x="42539" y="9784"/>
                  </a:cubicBezTo>
                  <a:cubicBezTo>
                    <a:pt x="42567" y="9617"/>
                    <a:pt x="42567" y="9450"/>
                    <a:pt x="42567" y="9255"/>
                  </a:cubicBezTo>
                  <a:cubicBezTo>
                    <a:pt x="42567" y="7638"/>
                    <a:pt x="42176" y="6411"/>
                    <a:pt x="41396" y="5575"/>
                  </a:cubicBezTo>
                  <a:cubicBezTo>
                    <a:pt x="40587" y="4739"/>
                    <a:pt x="39500" y="4321"/>
                    <a:pt x="38134" y="4321"/>
                  </a:cubicBezTo>
                  <a:close/>
                </a:path>
              </a:pathLst>
            </a:custGeom>
            <a:solidFill>
              <a:srgbClr val="4D59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5"/>
            <p:cNvSpPr/>
            <p:nvPr/>
          </p:nvSpPr>
          <p:spPr>
            <a:xfrm>
              <a:off x="875075" y="1777050"/>
              <a:ext cx="1395175" cy="1427500"/>
            </a:xfrm>
            <a:custGeom>
              <a:avLst/>
              <a:gdLst/>
              <a:ahLst/>
              <a:cxnLst/>
              <a:rect l="l" t="t" r="r" b="b"/>
              <a:pathLst>
                <a:path w="55807" h="57100" extrusionOk="0">
                  <a:moveTo>
                    <a:pt x="29464" y="20890"/>
                  </a:moveTo>
                  <a:lnTo>
                    <a:pt x="29464" y="25183"/>
                  </a:lnTo>
                  <a:cubicBezTo>
                    <a:pt x="29882" y="25322"/>
                    <a:pt x="30273" y="25517"/>
                    <a:pt x="30607" y="25768"/>
                  </a:cubicBezTo>
                  <a:cubicBezTo>
                    <a:pt x="30663" y="25740"/>
                    <a:pt x="30719" y="25712"/>
                    <a:pt x="30747" y="25657"/>
                  </a:cubicBezTo>
                  <a:lnTo>
                    <a:pt x="34175" y="23259"/>
                  </a:lnTo>
                  <a:cubicBezTo>
                    <a:pt x="32893" y="22005"/>
                    <a:pt x="31248" y="21197"/>
                    <a:pt x="29464" y="20890"/>
                  </a:cubicBezTo>
                  <a:close/>
                  <a:moveTo>
                    <a:pt x="26342" y="20890"/>
                  </a:moveTo>
                  <a:cubicBezTo>
                    <a:pt x="24558" y="21169"/>
                    <a:pt x="22914" y="22005"/>
                    <a:pt x="21631" y="23259"/>
                  </a:cubicBezTo>
                  <a:lnTo>
                    <a:pt x="24725" y="25489"/>
                  </a:lnTo>
                  <a:cubicBezTo>
                    <a:pt x="24865" y="25601"/>
                    <a:pt x="25004" y="25712"/>
                    <a:pt x="25144" y="25796"/>
                  </a:cubicBezTo>
                  <a:cubicBezTo>
                    <a:pt x="25506" y="25573"/>
                    <a:pt x="25924" y="25350"/>
                    <a:pt x="26342" y="25211"/>
                  </a:cubicBezTo>
                  <a:lnTo>
                    <a:pt x="26342" y="20890"/>
                  </a:lnTo>
                  <a:close/>
                  <a:moveTo>
                    <a:pt x="35680" y="25071"/>
                  </a:moveTo>
                  <a:lnTo>
                    <a:pt x="32558" y="27859"/>
                  </a:lnTo>
                  <a:cubicBezTo>
                    <a:pt x="32531" y="27887"/>
                    <a:pt x="32503" y="27942"/>
                    <a:pt x="32475" y="27970"/>
                  </a:cubicBezTo>
                  <a:cubicBezTo>
                    <a:pt x="32642" y="28388"/>
                    <a:pt x="32754" y="28834"/>
                    <a:pt x="32809" y="29280"/>
                  </a:cubicBezTo>
                  <a:lnTo>
                    <a:pt x="37018" y="30256"/>
                  </a:lnTo>
                  <a:cubicBezTo>
                    <a:pt x="37018" y="30117"/>
                    <a:pt x="37018" y="29977"/>
                    <a:pt x="37018" y="29838"/>
                  </a:cubicBezTo>
                  <a:cubicBezTo>
                    <a:pt x="37018" y="28165"/>
                    <a:pt x="36572" y="26493"/>
                    <a:pt x="35680" y="25071"/>
                  </a:cubicBezTo>
                  <a:close/>
                  <a:moveTo>
                    <a:pt x="20098" y="25155"/>
                  </a:moveTo>
                  <a:cubicBezTo>
                    <a:pt x="19234" y="26577"/>
                    <a:pt x="18788" y="28221"/>
                    <a:pt x="18788" y="29894"/>
                  </a:cubicBezTo>
                  <a:cubicBezTo>
                    <a:pt x="18788" y="30089"/>
                    <a:pt x="18816" y="30340"/>
                    <a:pt x="18816" y="30535"/>
                  </a:cubicBezTo>
                  <a:lnTo>
                    <a:pt x="20377" y="30200"/>
                  </a:lnTo>
                  <a:lnTo>
                    <a:pt x="22691" y="29559"/>
                  </a:lnTo>
                  <a:cubicBezTo>
                    <a:pt x="22774" y="29559"/>
                    <a:pt x="22886" y="29531"/>
                    <a:pt x="22997" y="29503"/>
                  </a:cubicBezTo>
                  <a:cubicBezTo>
                    <a:pt x="23025" y="28974"/>
                    <a:pt x="23164" y="28500"/>
                    <a:pt x="23332" y="28026"/>
                  </a:cubicBezTo>
                  <a:cubicBezTo>
                    <a:pt x="23276" y="27998"/>
                    <a:pt x="23248" y="27942"/>
                    <a:pt x="23164" y="27887"/>
                  </a:cubicBezTo>
                  <a:lnTo>
                    <a:pt x="20098" y="25155"/>
                  </a:lnTo>
                  <a:close/>
                  <a:moveTo>
                    <a:pt x="30132" y="6497"/>
                  </a:moveTo>
                  <a:cubicBezTo>
                    <a:pt x="29555" y="6497"/>
                    <a:pt x="29455" y="7097"/>
                    <a:pt x="29436" y="8513"/>
                  </a:cubicBezTo>
                  <a:lnTo>
                    <a:pt x="29436" y="17796"/>
                  </a:lnTo>
                  <a:cubicBezTo>
                    <a:pt x="32196" y="18186"/>
                    <a:pt x="34733" y="19440"/>
                    <a:pt x="36656" y="21447"/>
                  </a:cubicBezTo>
                  <a:lnTo>
                    <a:pt x="37966" y="20500"/>
                  </a:lnTo>
                  <a:cubicBezTo>
                    <a:pt x="38106" y="20416"/>
                    <a:pt x="38189" y="20305"/>
                    <a:pt x="38245" y="20165"/>
                  </a:cubicBezTo>
                  <a:cubicBezTo>
                    <a:pt x="38329" y="19998"/>
                    <a:pt x="38384" y="19859"/>
                    <a:pt x="38468" y="19663"/>
                  </a:cubicBezTo>
                  <a:cubicBezTo>
                    <a:pt x="38607" y="19440"/>
                    <a:pt x="38775" y="19217"/>
                    <a:pt x="38970" y="19050"/>
                  </a:cubicBezTo>
                  <a:cubicBezTo>
                    <a:pt x="39228" y="18839"/>
                    <a:pt x="39541" y="18736"/>
                    <a:pt x="39854" y="18736"/>
                  </a:cubicBezTo>
                  <a:cubicBezTo>
                    <a:pt x="40284" y="18736"/>
                    <a:pt x="40714" y="18930"/>
                    <a:pt x="41005" y="19301"/>
                  </a:cubicBezTo>
                  <a:cubicBezTo>
                    <a:pt x="41479" y="19886"/>
                    <a:pt x="41395" y="20834"/>
                    <a:pt x="40754" y="21308"/>
                  </a:cubicBezTo>
                  <a:cubicBezTo>
                    <a:pt x="40336" y="21615"/>
                    <a:pt x="40057" y="21698"/>
                    <a:pt x="39583" y="21754"/>
                  </a:cubicBezTo>
                  <a:cubicBezTo>
                    <a:pt x="39360" y="21810"/>
                    <a:pt x="39221" y="21838"/>
                    <a:pt x="39081" y="21977"/>
                  </a:cubicBezTo>
                  <a:lnTo>
                    <a:pt x="37938" y="23008"/>
                  </a:lnTo>
                  <a:cubicBezTo>
                    <a:pt x="39304" y="25043"/>
                    <a:pt x="40029" y="27413"/>
                    <a:pt x="40029" y="29838"/>
                  </a:cubicBezTo>
                  <a:cubicBezTo>
                    <a:pt x="40029" y="30228"/>
                    <a:pt x="40029" y="30591"/>
                    <a:pt x="40001" y="30925"/>
                  </a:cubicBezTo>
                  <a:lnTo>
                    <a:pt x="48169" y="32821"/>
                  </a:lnTo>
                  <a:cubicBezTo>
                    <a:pt x="49125" y="33038"/>
                    <a:pt x="49813" y="33169"/>
                    <a:pt x="50290" y="33169"/>
                  </a:cubicBezTo>
                  <a:cubicBezTo>
                    <a:pt x="51467" y="33169"/>
                    <a:pt x="51360" y="32370"/>
                    <a:pt x="50845" y="30089"/>
                  </a:cubicBezTo>
                  <a:cubicBezTo>
                    <a:pt x="50371" y="28026"/>
                    <a:pt x="50092" y="26967"/>
                    <a:pt x="49646" y="24904"/>
                  </a:cubicBezTo>
                  <a:cubicBezTo>
                    <a:pt x="48838" y="21447"/>
                    <a:pt x="48085" y="18047"/>
                    <a:pt x="47277" y="14590"/>
                  </a:cubicBezTo>
                  <a:cubicBezTo>
                    <a:pt x="44071" y="13057"/>
                    <a:pt x="40893" y="11524"/>
                    <a:pt x="37743" y="9991"/>
                  </a:cubicBezTo>
                  <a:cubicBezTo>
                    <a:pt x="35457" y="8876"/>
                    <a:pt x="33785" y="8067"/>
                    <a:pt x="31527" y="6980"/>
                  </a:cubicBezTo>
                  <a:cubicBezTo>
                    <a:pt x="30885" y="6669"/>
                    <a:pt x="30441" y="6497"/>
                    <a:pt x="30132" y="6497"/>
                  </a:cubicBezTo>
                  <a:close/>
                  <a:moveTo>
                    <a:pt x="25503" y="1"/>
                  </a:moveTo>
                  <a:cubicBezTo>
                    <a:pt x="25060" y="1"/>
                    <a:pt x="24397" y="330"/>
                    <a:pt x="23415" y="903"/>
                  </a:cubicBezTo>
                  <a:cubicBezTo>
                    <a:pt x="19429" y="3189"/>
                    <a:pt x="16725" y="4750"/>
                    <a:pt x="12990" y="6897"/>
                  </a:cubicBezTo>
                  <a:cubicBezTo>
                    <a:pt x="10314" y="8430"/>
                    <a:pt x="9868" y="9182"/>
                    <a:pt x="9199" y="12137"/>
                  </a:cubicBezTo>
                  <a:cubicBezTo>
                    <a:pt x="7694" y="18744"/>
                    <a:pt x="6439" y="24235"/>
                    <a:pt x="4934" y="30814"/>
                  </a:cubicBezTo>
                  <a:cubicBezTo>
                    <a:pt x="4514" y="32557"/>
                    <a:pt x="4474" y="33256"/>
                    <a:pt x="5517" y="33256"/>
                  </a:cubicBezTo>
                  <a:cubicBezTo>
                    <a:pt x="5858" y="33256"/>
                    <a:pt x="6315" y="33181"/>
                    <a:pt x="6913" y="33044"/>
                  </a:cubicBezTo>
                  <a:cubicBezTo>
                    <a:pt x="8697" y="32653"/>
                    <a:pt x="10481" y="32291"/>
                    <a:pt x="12209" y="31901"/>
                  </a:cubicBezTo>
                  <a:cubicBezTo>
                    <a:pt x="12321" y="31817"/>
                    <a:pt x="12460" y="31789"/>
                    <a:pt x="12600" y="31761"/>
                  </a:cubicBezTo>
                  <a:cubicBezTo>
                    <a:pt x="12823" y="31733"/>
                    <a:pt x="12990" y="31733"/>
                    <a:pt x="13157" y="31733"/>
                  </a:cubicBezTo>
                  <a:lnTo>
                    <a:pt x="15805" y="31176"/>
                  </a:lnTo>
                  <a:cubicBezTo>
                    <a:pt x="15777" y="30758"/>
                    <a:pt x="15750" y="30340"/>
                    <a:pt x="15750" y="29866"/>
                  </a:cubicBezTo>
                  <a:cubicBezTo>
                    <a:pt x="15750" y="27441"/>
                    <a:pt x="16474" y="25099"/>
                    <a:pt x="17840" y="23092"/>
                  </a:cubicBezTo>
                  <a:lnTo>
                    <a:pt x="16614" y="21977"/>
                  </a:lnTo>
                  <a:cubicBezTo>
                    <a:pt x="16502" y="21866"/>
                    <a:pt x="16391" y="21838"/>
                    <a:pt x="16223" y="21782"/>
                  </a:cubicBezTo>
                  <a:cubicBezTo>
                    <a:pt x="16056" y="21782"/>
                    <a:pt x="15889" y="21754"/>
                    <a:pt x="15694" y="21726"/>
                  </a:cubicBezTo>
                  <a:cubicBezTo>
                    <a:pt x="15415" y="21670"/>
                    <a:pt x="15192" y="21531"/>
                    <a:pt x="14969" y="21336"/>
                  </a:cubicBezTo>
                  <a:cubicBezTo>
                    <a:pt x="14356" y="20862"/>
                    <a:pt x="14244" y="19942"/>
                    <a:pt x="14718" y="19329"/>
                  </a:cubicBezTo>
                  <a:cubicBezTo>
                    <a:pt x="15009" y="18958"/>
                    <a:pt x="15430" y="18764"/>
                    <a:pt x="15857" y="18764"/>
                  </a:cubicBezTo>
                  <a:cubicBezTo>
                    <a:pt x="16169" y="18764"/>
                    <a:pt x="16483" y="18867"/>
                    <a:pt x="16753" y="19078"/>
                  </a:cubicBezTo>
                  <a:cubicBezTo>
                    <a:pt x="17171" y="19385"/>
                    <a:pt x="17283" y="19663"/>
                    <a:pt x="17450" y="20137"/>
                  </a:cubicBezTo>
                  <a:cubicBezTo>
                    <a:pt x="17506" y="20305"/>
                    <a:pt x="17589" y="20444"/>
                    <a:pt x="17757" y="20555"/>
                  </a:cubicBezTo>
                  <a:lnTo>
                    <a:pt x="19095" y="21475"/>
                  </a:lnTo>
                  <a:cubicBezTo>
                    <a:pt x="21046" y="19468"/>
                    <a:pt x="23583" y="18186"/>
                    <a:pt x="26342" y="17824"/>
                  </a:cubicBezTo>
                  <a:lnTo>
                    <a:pt x="26342" y="2604"/>
                  </a:lnTo>
                  <a:cubicBezTo>
                    <a:pt x="26342" y="768"/>
                    <a:pt x="26179" y="1"/>
                    <a:pt x="25503" y="1"/>
                  </a:cubicBezTo>
                  <a:close/>
                  <a:moveTo>
                    <a:pt x="23666" y="32319"/>
                  </a:moveTo>
                  <a:lnTo>
                    <a:pt x="19429" y="33294"/>
                  </a:lnTo>
                  <a:cubicBezTo>
                    <a:pt x="20126" y="34995"/>
                    <a:pt x="21353" y="36472"/>
                    <a:pt x="22886" y="37504"/>
                  </a:cubicBezTo>
                  <a:lnTo>
                    <a:pt x="24447" y="33740"/>
                  </a:lnTo>
                  <a:cubicBezTo>
                    <a:pt x="24502" y="33657"/>
                    <a:pt x="24530" y="33573"/>
                    <a:pt x="24558" y="33462"/>
                  </a:cubicBezTo>
                  <a:cubicBezTo>
                    <a:pt x="24224" y="33127"/>
                    <a:pt x="23889" y="32737"/>
                    <a:pt x="23666" y="32319"/>
                  </a:cubicBezTo>
                  <a:close/>
                  <a:moveTo>
                    <a:pt x="32140" y="32347"/>
                  </a:moveTo>
                  <a:cubicBezTo>
                    <a:pt x="31917" y="32737"/>
                    <a:pt x="31639" y="33127"/>
                    <a:pt x="31276" y="33462"/>
                  </a:cubicBezTo>
                  <a:lnTo>
                    <a:pt x="32949" y="37504"/>
                  </a:lnTo>
                  <a:cubicBezTo>
                    <a:pt x="34482" y="36500"/>
                    <a:pt x="35680" y="35051"/>
                    <a:pt x="36377" y="33322"/>
                  </a:cubicBezTo>
                  <a:lnTo>
                    <a:pt x="32140" y="32347"/>
                  </a:lnTo>
                  <a:close/>
                  <a:moveTo>
                    <a:pt x="27151" y="34688"/>
                  </a:moveTo>
                  <a:cubicBezTo>
                    <a:pt x="27095" y="34800"/>
                    <a:pt x="27039" y="34855"/>
                    <a:pt x="27011" y="34967"/>
                  </a:cubicBezTo>
                  <a:lnTo>
                    <a:pt x="25060" y="38535"/>
                  </a:lnTo>
                  <a:cubicBezTo>
                    <a:pt x="25980" y="38842"/>
                    <a:pt x="26955" y="38981"/>
                    <a:pt x="27931" y="38981"/>
                  </a:cubicBezTo>
                  <a:cubicBezTo>
                    <a:pt x="28963" y="38981"/>
                    <a:pt x="29938" y="38814"/>
                    <a:pt x="30858" y="38479"/>
                  </a:cubicBezTo>
                  <a:lnTo>
                    <a:pt x="28963" y="34995"/>
                  </a:lnTo>
                  <a:cubicBezTo>
                    <a:pt x="28851" y="34911"/>
                    <a:pt x="28767" y="34800"/>
                    <a:pt x="28740" y="34688"/>
                  </a:cubicBezTo>
                  <a:cubicBezTo>
                    <a:pt x="28461" y="34716"/>
                    <a:pt x="28182" y="34772"/>
                    <a:pt x="27903" y="34772"/>
                  </a:cubicBezTo>
                  <a:cubicBezTo>
                    <a:pt x="27625" y="34772"/>
                    <a:pt x="27374" y="34716"/>
                    <a:pt x="27151" y="34688"/>
                  </a:cubicBezTo>
                  <a:close/>
                  <a:moveTo>
                    <a:pt x="16558" y="33991"/>
                  </a:moveTo>
                  <a:lnTo>
                    <a:pt x="4042" y="36862"/>
                  </a:lnTo>
                  <a:cubicBezTo>
                    <a:pt x="0" y="37754"/>
                    <a:pt x="418" y="38897"/>
                    <a:pt x="3038" y="42187"/>
                  </a:cubicBezTo>
                  <a:cubicBezTo>
                    <a:pt x="4711" y="44277"/>
                    <a:pt x="5129" y="44835"/>
                    <a:pt x="6802" y="46925"/>
                  </a:cubicBezTo>
                  <a:cubicBezTo>
                    <a:pt x="8948" y="49601"/>
                    <a:pt x="10621" y="51692"/>
                    <a:pt x="12739" y="54368"/>
                  </a:cubicBezTo>
                  <a:cubicBezTo>
                    <a:pt x="14913" y="57100"/>
                    <a:pt x="15108" y="57100"/>
                    <a:pt x="18677" y="57100"/>
                  </a:cubicBezTo>
                  <a:lnTo>
                    <a:pt x="37130" y="57100"/>
                  </a:lnTo>
                  <a:cubicBezTo>
                    <a:pt x="39862" y="57100"/>
                    <a:pt x="41005" y="57016"/>
                    <a:pt x="42649" y="54981"/>
                  </a:cubicBezTo>
                  <a:cubicBezTo>
                    <a:pt x="44907" y="52110"/>
                    <a:pt x="46747" y="49769"/>
                    <a:pt x="49061" y="46925"/>
                  </a:cubicBezTo>
                  <a:cubicBezTo>
                    <a:pt x="51068" y="44417"/>
                    <a:pt x="51988" y="43218"/>
                    <a:pt x="53995" y="40709"/>
                  </a:cubicBezTo>
                  <a:cubicBezTo>
                    <a:pt x="55611" y="38730"/>
                    <a:pt x="55806" y="37754"/>
                    <a:pt x="53158" y="37141"/>
                  </a:cubicBezTo>
                  <a:lnTo>
                    <a:pt x="39416" y="33991"/>
                  </a:lnTo>
                  <a:cubicBezTo>
                    <a:pt x="38440" y="36612"/>
                    <a:pt x="36572" y="38869"/>
                    <a:pt x="34175" y="40291"/>
                  </a:cubicBezTo>
                  <a:lnTo>
                    <a:pt x="34761" y="41685"/>
                  </a:lnTo>
                  <a:cubicBezTo>
                    <a:pt x="34844" y="41880"/>
                    <a:pt x="34900" y="41936"/>
                    <a:pt x="35039" y="42047"/>
                  </a:cubicBezTo>
                  <a:cubicBezTo>
                    <a:pt x="35179" y="42159"/>
                    <a:pt x="35318" y="42242"/>
                    <a:pt x="35457" y="42354"/>
                  </a:cubicBezTo>
                  <a:cubicBezTo>
                    <a:pt x="35680" y="42521"/>
                    <a:pt x="35848" y="42744"/>
                    <a:pt x="35959" y="42995"/>
                  </a:cubicBezTo>
                  <a:cubicBezTo>
                    <a:pt x="36294" y="43720"/>
                    <a:pt x="36015" y="44584"/>
                    <a:pt x="35290" y="44946"/>
                  </a:cubicBezTo>
                  <a:cubicBezTo>
                    <a:pt x="35085" y="45041"/>
                    <a:pt x="34868" y="45087"/>
                    <a:pt x="34654" y="45087"/>
                  </a:cubicBezTo>
                  <a:cubicBezTo>
                    <a:pt x="34116" y="45087"/>
                    <a:pt x="33599" y="44796"/>
                    <a:pt x="33339" y="44277"/>
                  </a:cubicBezTo>
                  <a:cubicBezTo>
                    <a:pt x="33088" y="43776"/>
                    <a:pt x="33144" y="43497"/>
                    <a:pt x="33172" y="43023"/>
                  </a:cubicBezTo>
                  <a:cubicBezTo>
                    <a:pt x="33172" y="42800"/>
                    <a:pt x="33172" y="42660"/>
                    <a:pt x="33060" y="42493"/>
                  </a:cubicBezTo>
                  <a:lnTo>
                    <a:pt x="32363" y="41239"/>
                  </a:lnTo>
                  <a:cubicBezTo>
                    <a:pt x="30970" y="41796"/>
                    <a:pt x="29464" y="42075"/>
                    <a:pt x="27987" y="42075"/>
                  </a:cubicBezTo>
                  <a:cubicBezTo>
                    <a:pt x="26482" y="42075"/>
                    <a:pt x="25004" y="41796"/>
                    <a:pt x="23610" y="41267"/>
                  </a:cubicBezTo>
                  <a:lnTo>
                    <a:pt x="22914" y="42577"/>
                  </a:lnTo>
                  <a:cubicBezTo>
                    <a:pt x="22830" y="42716"/>
                    <a:pt x="22830" y="42800"/>
                    <a:pt x="22830" y="42995"/>
                  </a:cubicBezTo>
                  <a:cubicBezTo>
                    <a:pt x="22830" y="43162"/>
                    <a:pt x="22858" y="43330"/>
                    <a:pt x="22858" y="43497"/>
                  </a:cubicBezTo>
                  <a:cubicBezTo>
                    <a:pt x="22830" y="43776"/>
                    <a:pt x="22746" y="44026"/>
                    <a:pt x="22635" y="44277"/>
                  </a:cubicBezTo>
                  <a:cubicBezTo>
                    <a:pt x="22393" y="44782"/>
                    <a:pt x="21872" y="45082"/>
                    <a:pt x="21318" y="45082"/>
                  </a:cubicBezTo>
                  <a:cubicBezTo>
                    <a:pt x="21107" y="45082"/>
                    <a:pt x="20891" y="45039"/>
                    <a:pt x="20684" y="44946"/>
                  </a:cubicBezTo>
                  <a:cubicBezTo>
                    <a:pt x="19987" y="44584"/>
                    <a:pt x="19680" y="43720"/>
                    <a:pt x="20042" y="42995"/>
                  </a:cubicBezTo>
                  <a:cubicBezTo>
                    <a:pt x="20265" y="42521"/>
                    <a:pt x="20488" y="42354"/>
                    <a:pt x="20907" y="42075"/>
                  </a:cubicBezTo>
                  <a:cubicBezTo>
                    <a:pt x="21074" y="41936"/>
                    <a:pt x="21185" y="41880"/>
                    <a:pt x="21241" y="41657"/>
                  </a:cubicBezTo>
                  <a:lnTo>
                    <a:pt x="21799" y="40347"/>
                  </a:lnTo>
                  <a:cubicBezTo>
                    <a:pt x="19373" y="38897"/>
                    <a:pt x="17478" y="36639"/>
                    <a:pt x="16558" y="33991"/>
                  </a:cubicBezTo>
                  <a:close/>
                </a:path>
              </a:pathLst>
            </a:custGeom>
            <a:solidFill>
              <a:srgbClr val="0D71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5"/>
            <p:cNvSpPr/>
            <p:nvPr/>
          </p:nvSpPr>
          <p:spPr>
            <a:xfrm>
              <a:off x="1572650" y="1939475"/>
              <a:ext cx="697600" cy="1265075"/>
            </a:xfrm>
            <a:custGeom>
              <a:avLst/>
              <a:gdLst/>
              <a:ahLst/>
              <a:cxnLst/>
              <a:rect l="l" t="t" r="r" b="b"/>
              <a:pathLst>
                <a:path w="27904" h="50603" extrusionOk="0">
                  <a:moveTo>
                    <a:pt x="1561" y="14393"/>
                  </a:moveTo>
                  <a:lnTo>
                    <a:pt x="1561" y="18686"/>
                  </a:lnTo>
                  <a:cubicBezTo>
                    <a:pt x="1979" y="18825"/>
                    <a:pt x="2370" y="19020"/>
                    <a:pt x="2704" y="19271"/>
                  </a:cubicBezTo>
                  <a:cubicBezTo>
                    <a:pt x="2760" y="19243"/>
                    <a:pt x="2816" y="19215"/>
                    <a:pt x="2844" y="19160"/>
                  </a:cubicBezTo>
                  <a:lnTo>
                    <a:pt x="6272" y="16762"/>
                  </a:lnTo>
                  <a:cubicBezTo>
                    <a:pt x="4990" y="15508"/>
                    <a:pt x="3345" y="14700"/>
                    <a:pt x="1561" y="14393"/>
                  </a:cubicBezTo>
                  <a:close/>
                  <a:moveTo>
                    <a:pt x="7777" y="18574"/>
                  </a:moveTo>
                  <a:lnTo>
                    <a:pt x="4655" y="21362"/>
                  </a:lnTo>
                  <a:cubicBezTo>
                    <a:pt x="4628" y="21390"/>
                    <a:pt x="4600" y="21445"/>
                    <a:pt x="4572" y="21473"/>
                  </a:cubicBezTo>
                  <a:cubicBezTo>
                    <a:pt x="4739" y="21891"/>
                    <a:pt x="4851" y="22337"/>
                    <a:pt x="4906" y="22783"/>
                  </a:cubicBezTo>
                  <a:lnTo>
                    <a:pt x="9115" y="23759"/>
                  </a:lnTo>
                  <a:cubicBezTo>
                    <a:pt x="9115" y="23620"/>
                    <a:pt x="9115" y="23480"/>
                    <a:pt x="9115" y="23341"/>
                  </a:cubicBezTo>
                  <a:cubicBezTo>
                    <a:pt x="9115" y="21668"/>
                    <a:pt x="8669" y="19996"/>
                    <a:pt x="7777" y="18574"/>
                  </a:cubicBezTo>
                  <a:close/>
                  <a:moveTo>
                    <a:pt x="2229" y="0"/>
                  </a:moveTo>
                  <a:cubicBezTo>
                    <a:pt x="1652" y="0"/>
                    <a:pt x="1552" y="600"/>
                    <a:pt x="1533" y="2016"/>
                  </a:cubicBezTo>
                  <a:lnTo>
                    <a:pt x="1533" y="11299"/>
                  </a:lnTo>
                  <a:cubicBezTo>
                    <a:pt x="4293" y="11689"/>
                    <a:pt x="6830" y="12943"/>
                    <a:pt x="8753" y="14950"/>
                  </a:cubicBezTo>
                  <a:lnTo>
                    <a:pt x="10063" y="14003"/>
                  </a:lnTo>
                  <a:cubicBezTo>
                    <a:pt x="10203" y="13919"/>
                    <a:pt x="10286" y="13808"/>
                    <a:pt x="10342" y="13668"/>
                  </a:cubicBezTo>
                  <a:cubicBezTo>
                    <a:pt x="10426" y="13501"/>
                    <a:pt x="10481" y="13362"/>
                    <a:pt x="10565" y="13166"/>
                  </a:cubicBezTo>
                  <a:cubicBezTo>
                    <a:pt x="10704" y="12943"/>
                    <a:pt x="10872" y="12720"/>
                    <a:pt x="11067" y="12553"/>
                  </a:cubicBezTo>
                  <a:cubicBezTo>
                    <a:pt x="11325" y="12342"/>
                    <a:pt x="11638" y="12239"/>
                    <a:pt x="11951" y="12239"/>
                  </a:cubicBezTo>
                  <a:cubicBezTo>
                    <a:pt x="12381" y="12239"/>
                    <a:pt x="12811" y="12433"/>
                    <a:pt x="13102" y="12804"/>
                  </a:cubicBezTo>
                  <a:cubicBezTo>
                    <a:pt x="13576" y="13389"/>
                    <a:pt x="13492" y="14337"/>
                    <a:pt x="12851" y="14811"/>
                  </a:cubicBezTo>
                  <a:cubicBezTo>
                    <a:pt x="12433" y="15118"/>
                    <a:pt x="12154" y="15201"/>
                    <a:pt x="11680" y="15257"/>
                  </a:cubicBezTo>
                  <a:cubicBezTo>
                    <a:pt x="11457" y="15313"/>
                    <a:pt x="11318" y="15341"/>
                    <a:pt x="11178" y="15480"/>
                  </a:cubicBezTo>
                  <a:lnTo>
                    <a:pt x="10035" y="16511"/>
                  </a:lnTo>
                  <a:cubicBezTo>
                    <a:pt x="11401" y="18546"/>
                    <a:pt x="12126" y="20916"/>
                    <a:pt x="12126" y="23341"/>
                  </a:cubicBezTo>
                  <a:cubicBezTo>
                    <a:pt x="12126" y="23731"/>
                    <a:pt x="12126" y="24094"/>
                    <a:pt x="12098" y="24428"/>
                  </a:cubicBezTo>
                  <a:lnTo>
                    <a:pt x="20266" y="26324"/>
                  </a:lnTo>
                  <a:cubicBezTo>
                    <a:pt x="21222" y="26541"/>
                    <a:pt x="21910" y="26672"/>
                    <a:pt x="22387" y="26672"/>
                  </a:cubicBezTo>
                  <a:cubicBezTo>
                    <a:pt x="23564" y="26672"/>
                    <a:pt x="23457" y="25873"/>
                    <a:pt x="22942" y="23592"/>
                  </a:cubicBezTo>
                  <a:cubicBezTo>
                    <a:pt x="22468" y="21529"/>
                    <a:pt x="22189" y="20470"/>
                    <a:pt x="21743" y="18407"/>
                  </a:cubicBezTo>
                  <a:cubicBezTo>
                    <a:pt x="20935" y="14950"/>
                    <a:pt x="20182" y="11550"/>
                    <a:pt x="19374" y="8093"/>
                  </a:cubicBezTo>
                  <a:cubicBezTo>
                    <a:pt x="16168" y="6560"/>
                    <a:pt x="12990" y="5027"/>
                    <a:pt x="9840" y="3494"/>
                  </a:cubicBezTo>
                  <a:cubicBezTo>
                    <a:pt x="7554" y="2379"/>
                    <a:pt x="5882" y="1570"/>
                    <a:pt x="3624" y="483"/>
                  </a:cubicBezTo>
                  <a:cubicBezTo>
                    <a:pt x="2982" y="172"/>
                    <a:pt x="2538" y="0"/>
                    <a:pt x="2229" y="0"/>
                  </a:cubicBezTo>
                  <a:close/>
                  <a:moveTo>
                    <a:pt x="4237" y="25850"/>
                  </a:moveTo>
                  <a:cubicBezTo>
                    <a:pt x="4014" y="26240"/>
                    <a:pt x="3736" y="26630"/>
                    <a:pt x="3373" y="26965"/>
                  </a:cubicBezTo>
                  <a:lnTo>
                    <a:pt x="5046" y="31007"/>
                  </a:lnTo>
                  <a:cubicBezTo>
                    <a:pt x="6579" y="30003"/>
                    <a:pt x="7777" y="28554"/>
                    <a:pt x="8474" y="26825"/>
                  </a:cubicBezTo>
                  <a:lnTo>
                    <a:pt x="4237" y="25850"/>
                  </a:lnTo>
                  <a:close/>
                  <a:moveTo>
                    <a:pt x="837" y="28219"/>
                  </a:moveTo>
                  <a:cubicBezTo>
                    <a:pt x="558" y="28275"/>
                    <a:pt x="279" y="28303"/>
                    <a:pt x="0" y="28303"/>
                  </a:cubicBezTo>
                  <a:lnTo>
                    <a:pt x="0" y="32512"/>
                  </a:lnTo>
                  <a:cubicBezTo>
                    <a:pt x="1004" y="32512"/>
                    <a:pt x="1979" y="32345"/>
                    <a:pt x="2927" y="32038"/>
                  </a:cubicBezTo>
                  <a:lnTo>
                    <a:pt x="1004" y="28554"/>
                  </a:lnTo>
                  <a:cubicBezTo>
                    <a:pt x="948" y="28442"/>
                    <a:pt x="892" y="28331"/>
                    <a:pt x="837" y="28219"/>
                  </a:cubicBezTo>
                  <a:close/>
                  <a:moveTo>
                    <a:pt x="11457" y="27439"/>
                  </a:moveTo>
                  <a:cubicBezTo>
                    <a:pt x="10481" y="30031"/>
                    <a:pt x="8642" y="32317"/>
                    <a:pt x="6244" y="33738"/>
                  </a:cubicBezTo>
                  <a:lnTo>
                    <a:pt x="6830" y="35132"/>
                  </a:lnTo>
                  <a:cubicBezTo>
                    <a:pt x="6913" y="35299"/>
                    <a:pt x="6969" y="35383"/>
                    <a:pt x="7108" y="35467"/>
                  </a:cubicBezTo>
                  <a:cubicBezTo>
                    <a:pt x="7248" y="35578"/>
                    <a:pt x="7387" y="35690"/>
                    <a:pt x="7527" y="35801"/>
                  </a:cubicBezTo>
                  <a:cubicBezTo>
                    <a:pt x="7750" y="35968"/>
                    <a:pt x="7917" y="36163"/>
                    <a:pt x="8028" y="36414"/>
                  </a:cubicBezTo>
                  <a:cubicBezTo>
                    <a:pt x="8363" y="37139"/>
                    <a:pt x="8084" y="38031"/>
                    <a:pt x="7359" y="38366"/>
                  </a:cubicBezTo>
                  <a:cubicBezTo>
                    <a:pt x="7146" y="38472"/>
                    <a:pt x="6919" y="38523"/>
                    <a:pt x="6695" y="38523"/>
                  </a:cubicBezTo>
                  <a:cubicBezTo>
                    <a:pt x="6158" y="38523"/>
                    <a:pt x="5644" y="38228"/>
                    <a:pt x="5408" y="37697"/>
                  </a:cubicBezTo>
                  <a:cubicBezTo>
                    <a:pt x="5157" y="37223"/>
                    <a:pt x="5185" y="36944"/>
                    <a:pt x="5241" y="36442"/>
                  </a:cubicBezTo>
                  <a:cubicBezTo>
                    <a:pt x="5241" y="36247"/>
                    <a:pt x="5241" y="36108"/>
                    <a:pt x="5129" y="35940"/>
                  </a:cubicBezTo>
                  <a:lnTo>
                    <a:pt x="4432" y="34686"/>
                  </a:lnTo>
                  <a:cubicBezTo>
                    <a:pt x="3039" y="35244"/>
                    <a:pt x="1533" y="35522"/>
                    <a:pt x="28" y="35522"/>
                  </a:cubicBezTo>
                  <a:lnTo>
                    <a:pt x="28" y="50603"/>
                  </a:lnTo>
                  <a:lnTo>
                    <a:pt x="9227" y="50603"/>
                  </a:lnTo>
                  <a:cubicBezTo>
                    <a:pt x="11959" y="50603"/>
                    <a:pt x="13102" y="50519"/>
                    <a:pt x="14746" y="48484"/>
                  </a:cubicBezTo>
                  <a:cubicBezTo>
                    <a:pt x="17004" y="45613"/>
                    <a:pt x="18844" y="43272"/>
                    <a:pt x="21158" y="40428"/>
                  </a:cubicBezTo>
                  <a:cubicBezTo>
                    <a:pt x="23165" y="37920"/>
                    <a:pt x="24085" y="36721"/>
                    <a:pt x="26092" y="34212"/>
                  </a:cubicBezTo>
                  <a:cubicBezTo>
                    <a:pt x="27708" y="32233"/>
                    <a:pt x="27903" y="31257"/>
                    <a:pt x="25227" y="30561"/>
                  </a:cubicBezTo>
                  <a:lnTo>
                    <a:pt x="11457" y="27439"/>
                  </a:lnTo>
                  <a:close/>
                </a:path>
              </a:pathLst>
            </a:custGeom>
            <a:solidFill>
              <a:srgbClr val="009F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5"/>
            <p:cNvSpPr/>
            <p:nvPr/>
          </p:nvSpPr>
          <p:spPr>
            <a:xfrm>
              <a:off x="4543450" y="2778750"/>
              <a:ext cx="426525" cy="426500"/>
            </a:xfrm>
            <a:custGeom>
              <a:avLst/>
              <a:gdLst/>
              <a:ahLst/>
              <a:cxnLst/>
              <a:rect l="l" t="t" r="r" b="b"/>
              <a:pathLst>
                <a:path w="17061" h="17060" extrusionOk="0">
                  <a:moveTo>
                    <a:pt x="1" y="0"/>
                  </a:moveTo>
                  <a:lnTo>
                    <a:pt x="1" y="17060"/>
                  </a:lnTo>
                  <a:lnTo>
                    <a:pt x="17060" y="17060"/>
                  </a:lnTo>
                  <a:lnTo>
                    <a:pt x="17060" y="9756"/>
                  </a:lnTo>
                  <a:lnTo>
                    <a:pt x="7304" y="9756"/>
                  </a:lnTo>
                  <a:lnTo>
                    <a:pt x="7304" y="0"/>
                  </a:lnTo>
                  <a:close/>
                </a:path>
              </a:pathLst>
            </a:custGeom>
            <a:solidFill>
              <a:srgbClr val="446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5"/>
            <p:cNvSpPr/>
            <p:nvPr/>
          </p:nvSpPr>
          <p:spPr>
            <a:xfrm>
              <a:off x="5397150" y="2778750"/>
              <a:ext cx="425800" cy="426500"/>
            </a:xfrm>
            <a:custGeom>
              <a:avLst/>
              <a:gdLst/>
              <a:ahLst/>
              <a:cxnLst/>
              <a:rect l="l" t="t" r="r" b="b"/>
              <a:pathLst>
                <a:path w="17032" h="17060" extrusionOk="0">
                  <a:moveTo>
                    <a:pt x="9673" y="0"/>
                  </a:moveTo>
                  <a:lnTo>
                    <a:pt x="9756" y="28"/>
                  </a:lnTo>
                  <a:lnTo>
                    <a:pt x="9756" y="9756"/>
                  </a:lnTo>
                  <a:lnTo>
                    <a:pt x="28" y="9756"/>
                  </a:lnTo>
                  <a:lnTo>
                    <a:pt x="0" y="9673"/>
                  </a:lnTo>
                  <a:lnTo>
                    <a:pt x="0" y="17060"/>
                  </a:lnTo>
                  <a:lnTo>
                    <a:pt x="17032" y="17060"/>
                  </a:lnTo>
                  <a:lnTo>
                    <a:pt x="17032" y="0"/>
                  </a:lnTo>
                  <a:close/>
                </a:path>
              </a:pathLst>
            </a:custGeom>
            <a:solidFill>
              <a:srgbClr val="446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5"/>
            <p:cNvSpPr/>
            <p:nvPr/>
          </p:nvSpPr>
          <p:spPr>
            <a:xfrm>
              <a:off x="4543450" y="1924375"/>
              <a:ext cx="426525" cy="427200"/>
            </a:xfrm>
            <a:custGeom>
              <a:avLst/>
              <a:gdLst/>
              <a:ahLst/>
              <a:cxnLst/>
              <a:rect l="l" t="t" r="r" b="b"/>
              <a:pathLst>
                <a:path w="17061" h="17088" extrusionOk="0">
                  <a:moveTo>
                    <a:pt x="1" y="0"/>
                  </a:moveTo>
                  <a:lnTo>
                    <a:pt x="1" y="17088"/>
                  </a:lnTo>
                  <a:lnTo>
                    <a:pt x="7332" y="17088"/>
                  </a:lnTo>
                  <a:lnTo>
                    <a:pt x="7304" y="17032"/>
                  </a:lnTo>
                  <a:lnTo>
                    <a:pt x="7304" y="7331"/>
                  </a:lnTo>
                  <a:lnTo>
                    <a:pt x="17005" y="7331"/>
                  </a:lnTo>
                  <a:lnTo>
                    <a:pt x="17060" y="7387"/>
                  </a:lnTo>
                  <a:lnTo>
                    <a:pt x="17060" y="0"/>
                  </a:lnTo>
                  <a:close/>
                </a:path>
              </a:pathLst>
            </a:custGeom>
            <a:solidFill>
              <a:srgbClr val="446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5"/>
            <p:cNvSpPr/>
            <p:nvPr/>
          </p:nvSpPr>
          <p:spPr>
            <a:xfrm>
              <a:off x="5397150" y="1924375"/>
              <a:ext cx="425800" cy="427200"/>
            </a:xfrm>
            <a:custGeom>
              <a:avLst/>
              <a:gdLst/>
              <a:ahLst/>
              <a:cxnLst/>
              <a:rect l="l" t="t" r="r" b="b"/>
              <a:pathLst>
                <a:path w="17032" h="17088" extrusionOk="0">
                  <a:moveTo>
                    <a:pt x="0" y="0"/>
                  </a:moveTo>
                  <a:lnTo>
                    <a:pt x="0" y="7331"/>
                  </a:lnTo>
                  <a:lnTo>
                    <a:pt x="9756" y="7331"/>
                  </a:lnTo>
                  <a:lnTo>
                    <a:pt x="9756" y="17088"/>
                  </a:lnTo>
                  <a:lnTo>
                    <a:pt x="17032" y="17088"/>
                  </a:lnTo>
                  <a:lnTo>
                    <a:pt x="17032" y="0"/>
                  </a:lnTo>
                  <a:close/>
                </a:path>
              </a:pathLst>
            </a:custGeom>
            <a:solidFill>
              <a:srgbClr val="446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5"/>
            <p:cNvSpPr/>
            <p:nvPr/>
          </p:nvSpPr>
          <p:spPr>
            <a:xfrm>
              <a:off x="4969950" y="1924375"/>
              <a:ext cx="427225" cy="427200"/>
            </a:xfrm>
            <a:custGeom>
              <a:avLst/>
              <a:gdLst/>
              <a:ahLst/>
              <a:cxnLst/>
              <a:rect l="l" t="t" r="r" b="b"/>
              <a:pathLst>
                <a:path w="17089" h="17088" extrusionOk="0">
                  <a:moveTo>
                    <a:pt x="0" y="0"/>
                  </a:moveTo>
                  <a:lnTo>
                    <a:pt x="0" y="7387"/>
                  </a:lnTo>
                  <a:lnTo>
                    <a:pt x="9701" y="17088"/>
                  </a:lnTo>
                  <a:lnTo>
                    <a:pt x="16168" y="17088"/>
                  </a:lnTo>
                  <a:lnTo>
                    <a:pt x="6412" y="7331"/>
                  </a:lnTo>
                  <a:lnTo>
                    <a:pt x="17088" y="7331"/>
                  </a:lnTo>
                  <a:lnTo>
                    <a:pt x="17088" y="0"/>
                  </a:lnTo>
                  <a:close/>
                </a:path>
              </a:pathLst>
            </a:custGeom>
            <a:solidFill>
              <a:srgbClr val="76C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5"/>
            <p:cNvSpPr/>
            <p:nvPr/>
          </p:nvSpPr>
          <p:spPr>
            <a:xfrm>
              <a:off x="4969950" y="2778750"/>
              <a:ext cx="427225" cy="426500"/>
            </a:xfrm>
            <a:custGeom>
              <a:avLst/>
              <a:gdLst/>
              <a:ahLst/>
              <a:cxnLst/>
              <a:rect l="l" t="t" r="r" b="b"/>
              <a:pathLst>
                <a:path w="17089" h="17060" extrusionOk="0">
                  <a:moveTo>
                    <a:pt x="893" y="0"/>
                  </a:moveTo>
                  <a:lnTo>
                    <a:pt x="9004" y="8084"/>
                  </a:lnTo>
                  <a:lnTo>
                    <a:pt x="10649" y="9756"/>
                  </a:lnTo>
                  <a:lnTo>
                    <a:pt x="0" y="9756"/>
                  </a:lnTo>
                  <a:lnTo>
                    <a:pt x="0" y="17060"/>
                  </a:lnTo>
                  <a:lnTo>
                    <a:pt x="17088" y="17060"/>
                  </a:lnTo>
                  <a:lnTo>
                    <a:pt x="17088" y="9673"/>
                  </a:lnTo>
                  <a:lnTo>
                    <a:pt x="12210" y="4823"/>
                  </a:lnTo>
                  <a:lnTo>
                    <a:pt x="7360" y="0"/>
                  </a:lnTo>
                  <a:close/>
                </a:path>
              </a:pathLst>
            </a:custGeom>
            <a:solidFill>
              <a:srgbClr val="76C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5"/>
            <p:cNvSpPr/>
            <p:nvPr/>
          </p:nvSpPr>
          <p:spPr>
            <a:xfrm>
              <a:off x="5397150" y="2351550"/>
              <a:ext cx="425800" cy="427225"/>
            </a:xfrm>
            <a:custGeom>
              <a:avLst/>
              <a:gdLst/>
              <a:ahLst/>
              <a:cxnLst/>
              <a:rect l="l" t="t" r="r" b="b"/>
              <a:pathLst>
                <a:path w="17032" h="17089" extrusionOk="0">
                  <a:moveTo>
                    <a:pt x="9756" y="1"/>
                  </a:moveTo>
                  <a:lnTo>
                    <a:pt x="9756" y="7304"/>
                  </a:lnTo>
                  <a:lnTo>
                    <a:pt x="9756" y="10649"/>
                  </a:lnTo>
                  <a:lnTo>
                    <a:pt x="8084" y="9004"/>
                  </a:lnTo>
                  <a:lnTo>
                    <a:pt x="0" y="893"/>
                  </a:lnTo>
                  <a:lnTo>
                    <a:pt x="0" y="7388"/>
                  </a:lnTo>
                  <a:lnTo>
                    <a:pt x="4823" y="12238"/>
                  </a:lnTo>
                  <a:lnTo>
                    <a:pt x="9673" y="17088"/>
                  </a:lnTo>
                  <a:lnTo>
                    <a:pt x="17032" y="17088"/>
                  </a:lnTo>
                  <a:lnTo>
                    <a:pt x="17032" y="1"/>
                  </a:lnTo>
                  <a:close/>
                </a:path>
              </a:pathLst>
            </a:custGeom>
            <a:solidFill>
              <a:srgbClr val="76C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5"/>
            <p:cNvSpPr/>
            <p:nvPr/>
          </p:nvSpPr>
          <p:spPr>
            <a:xfrm>
              <a:off x="4543450" y="2351550"/>
              <a:ext cx="426525" cy="427225"/>
            </a:xfrm>
            <a:custGeom>
              <a:avLst/>
              <a:gdLst/>
              <a:ahLst/>
              <a:cxnLst/>
              <a:rect l="l" t="t" r="r" b="b"/>
              <a:pathLst>
                <a:path w="17061" h="17089" extrusionOk="0">
                  <a:moveTo>
                    <a:pt x="1" y="1"/>
                  </a:moveTo>
                  <a:lnTo>
                    <a:pt x="1" y="17088"/>
                  </a:lnTo>
                  <a:lnTo>
                    <a:pt x="7304" y="17088"/>
                  </a:lnTo>
                  <a:lnTo>
                    <a:pt x="7304" y="6412"/>
                  </a:lnTo>
                  <a:lnTo>
                    <a:pt x="17060" y="16168"/>
                  </a:lnTo>
                  <a:lnTo>
                    <a:pt x="17060" y="9701"/>
                  </a:lnTo>
                  <a:lnTo>
                    <a:pt x="7332" y="1"/>
                  </a:lnTo>
                  <a:close/>
                </a:path>
              </a:pathLst>
            </a:custGeom>
            <a:solidFill>
              <a:srgbClr val="76C4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5"/>
            <p:cNvSpPr/>
            <p:nvPr/>
          </p:nvSpPr>
          <p:spPr>
            <a:xfrm>
              <a:off x="3355975" y="3617075"/>
              <a:ext cx="295500" cy="322000"/>
            </a:xfrm>
            <a:custGeom>
              <a:avLst/>
              <a:gdLst/>
              <a:ahLst/>
              <a:cxnLst/>
              <a:rect l="l" t="t" r="r" b="b"/>
              <a:pathLst>
                <a:path w="11820" h="12880" extrusionOk="0">
                  <a:moveTo>
                    <a:pt x="6718" y="1"/>
                  </a:moveTo>
                  <a:cubicBezTo>
                    <a:pt x="2899" y="1"/>
                    <a:pt x="0" y="2761"/>
                    <a:pt x="0" y="6384"/>
                  </a:cubicBezTo>
                  <a:cubicBezTo>
                    <a:pt x="0" y="10092"/>
                    <a:pt x="2816" y="12879"/>
                    <a:pt x="6607" y="12879"/>
                  </a:cubicBezTo>
                  <a:cubicBezTo>
                    <a:pt x="8474" y="12879"/>
                    <a:pt x="10453" y="11959"/>
                    <a:pt x="11819" y="10566"/>
                  </a:cubicBezTo>
                  <a:lnTo>
                    <a:pt x="9924" y="8587"/>
                  </a:lnTo>
                  <a:cubicBezTo>
                    <a:pt x="9060" y="9451"/>
                    <a:pt x="7805" y="10036"/>
                    <a:pt x="6746" y="10036"/>
                  </a:cubicBezTo>
                  <a:cubicBezTo>
                    <a:pt x="4739" y="10036"/>
                    <a:pt x="3234" y="8447"/>
                    <a:pt x="3234" y="6357"/>
                  </a:cubicBezTo>
                  <a:cubicBezTo>
                    <a:pt x="3234" y="4266"/>
                    <a:pt x="4767" y="2705"/>
                    <a:pt x="6746" y="2705"/>
                  </a:cubicBezTo>
                  <a:cubicBezTo>
                    <a:pt x="7861" y="2705"/>
                    <a:pt x="9088" y="3318"/>
                    <a:pt x="9924" y="4322"/>
                  </a:cubicBezTo>
                  <a:lnTo>
                    <a:pt x="11764" y="2147"/>
                  </a:lnTo>
                  <a:cubicBezTo>
                    <a:pt x="10509" y="837"/>
                    <a:pt x="8558" y="1"/>
                    <a:pt x="6718" y="1"/>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5"/>
            <p:cNvSpPr/>
            <p:nvPr/>
          </p:nvSpPr>
          <p:spPr>
            <a:xfrm>
              <a:off x="3688375" y="3601750"/>
              <a:ext cx="78075" cy="333150"/>
            </a:xfrm>
            <a:custGeom>
              <a:avLst/>
              <a:gdLst/>
              <a:ahLst/>
              <a:cxnLst/>
              <a:rect l="l" t="t" r="r" b="b"/>
              <a:pathLst>
                <a:path w="3123" h="13326" extrusionOk="0">
                  <a:moveTo>
                    <a:pt x="1" y="1"/>
                  </a:moveTo>
                  <a:lnTo>
                    <a:pt x="1" y="13325"/>
                  </a:lnTo>
                  <a:lnTo>
                    <a:pt x="3123" y="13325"/>
                  </a:lnTo>
                  <a:lnTo>
                    <a:pt x="3123" y="1"/>
                  </a:ln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5"/>
            <p:cNvSpPr/>
            <p:nvPr/>
          </p:nvSpPr>
          <p:spPr>
            <a:xfrm>
              <a:off x="3811025" y="3689575"/>
              <a:ext cx="265550" cy="248100"/>
            </a:xfrm>
            <a:custGeom>
              <a:avLst/>
              <a:gdLst/>
              <a:ahLst/>
              <a:cxnLst/>
              <a:rect l="l" t="t" r="r" b="b"/>
              <a:pathLst>
                <a:path w="10622" h="9924" extrusionOk="0">
                  <a:moveTo>
                    <a:pt x="5269" y="2481"/>
                  </a:moveTo>
                  <a:cubicBezTo>
                    <a:pt x="6579" y="2481"/>
                    <a:pt x="7444" y="3484"/>
                    <a:pt x="7444" y="4990"/>
                  </a:cubicBezTo>
                  <a:cubicBezTo>
                    <a:pt x="7444" y="6495"/>
                    <a:pt x="6579" y="7498"/>
                    <a:pt x="5269" y="7498"/>
                  </a:cubicBezTo>
                  <a:cubicBezTo>
                    <a:pt x="3987" y="7498"/>
                    <a:pt x="3123" y="6495"/>
                    <a:pt x="3123" y="4990"/>
                  </a:cubicBezTo>
                  <a:cubicBezTo>
                    <a:pt x="3123" y="3512"/>
                    <a:pt x="4015" y="2481"/>
                    <a:pt x="5269" y="2481"/>
                  </a:cubicBezTo>
                  <a:close/>
                  <a:moveTo>
                    <a:pt x="5297" y="0"/>
                  </a:moveTo>
                  <a:cubicBezTo>
                    <a:pt x="2147" y="0"/>
                    <a:pt x="1" y="1951"/>
                    <a:pt x="1" y="4934"/>
                  </a:cubicBezTo>
                  <a:cubicBezTo>
                    <a:pt x="1" y="7944"/>
                    <a:pt x="2147" y="9924"/>
                    <a:pt x="5297" y="9924"/>
                  </a:cubicBezTo>
                  <a:cubicBezTo>
                    <a:pt x="8475" y="9924"/>
                    <a:pt x="10621" y="7944"/>
                    <a:pt x="10621" y="4934"/>
                  </a:cubicBezTo>
                  <a:cubicBezTo>
                    <a:pt x="10621" y="1979"/>
                    <a:pt x="8475" y="0"/>
                    <a:pt x="5297" y="0"/>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5"/>
            <p:cNvSpPr/>
            <p:nvPr/>
          </p:nvSpPr>
          <p:spPr>
            <a:xfrm>
              <a:off x="4111400" y="3693050"/>
              <a:ext cx="241825" cy="245325"/>
            </a:xfrm>
            <a:custGeom>
              <a:avLst/>
              <a:gdLst/>
              <a:ahLst/>
              <a:cxnLst/>
              <a:rect l="l" t="t" r="r" b="b"/>
              <a:pathLst>
                <a:path w="9673" h="9813" extrusionOk="0">
                  <a:moveTo>
                    <a:pt x="0" y="0"/>
                  </a:moveTo>
                  <a:lnTo>
                    <a:pt x="0" y="6133"/>
                  </a:lnTo>
                  <a:cubicBezTo>
                    <a:pt x="0" y="8391"/>
                    <a:pt x="1394" y="9812"/>
                    <a:pt x="3485" y="9812"/>
                  </a:cubicBezTo>
                  <a:cubicBezTo>
                    <a:pt x="4878" y="9812"/>
                    <a:pt x="5938" y="9227"/>
                    <a:pt x="6607" y="8084"/>
                  </a:cubicBezTo>
                  <a:lnTo>
                    <a:pt x="6607" y="9673"/>
                  </a:lnTo>
                  <a:lnTo>
                    <a:pt x="9673" y="9673"/>
                  </a:lnTo>
                  <a:lnTo>
                    <a:pt x="9673" y="0"/>
                  </a:lnTo>
                  <a:lnTo>
                    <a:pt x="6579" y="0"/>
                  </a:lnTo>
                  <a:lnTo>
                    <a:pt x="6579" y="4767"/>
                  </a:lnTo>
                  <a:cubicBezTo>
                    <a:pt x="6579" y="6105"/>
                    <a:pt x="5882" y="7025"/>
                    <a:pt x="4683" y="7081"/>
                  </a:cubicBezTo>
                  <a:cubicBezTo>
                    <a:pt x="3708" y="7081"/>
                    <a:pt x="3094" y="6384"/>
                    <a:pt x="3094" y="5213"/>
                  </a:cubicBezTo>
                  <a:lnTo>
                    <a:pt x="3094" y="0"/>
                  </a:ln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5"/>
            <p:cNvSpPr/>
            <p:nvPr/>
          </p:nvSpPr>
          <p:spPr>
            <a:xfrm>
              <a:off x="4395725" y="3601750"/>
              <a:ext cx="264125" cy="335925"/>
            </a:xfrm>
            <a:custGeom>
              <a:avLst/>
              <a:gdLst/>
              <a:ahLst/>
              <a:cxnLst/>
              <a:rect l="l" t="t" r="r" b="b"/>
              <a:pathLst>
                <a:path w="10565" h="13437" extrusionOk="0">
                  <a:moveTo>
                    <a:pt x="5297" y="5994"/>
                  </a:moveTo>
                  <a:cubicBezTo>
                    <a:pt x="6607" y="5994"/>
                    <a:pt x="7471" y="6997"/>
                    <a:pt x="7471" y="8503"/>
                  </a:cubicBezTo>
                  <a:cubicBezTo>
                    <a:pt x="7471" y="10008"/>
                    <a:pt x="6607" y="11039"/>
                    <a:pt x="5297" y="11039"/>
                  </a:cubicBezTo>
                  <a:cubicBezTo>
                    <a:pt x="4014" y="11039"/>
                    <a:pt x="3178" y="10008"/>
                    <a:pt x="3150" y="8503"/>
                  </a:cubicBezTo>
                  <a:cubicBezTo>
                    <a:pt x="3150" y="6997"/>
                    <a:pt x="4014" y="5994"/>
                    <a:pt x="5297" y="5994"/>
                  </a:cubicBezTo>
                  <a:close/>
                  <a:moveTo>
                    <a:pt x="7471" y="1"/>
                  </a:moveTo>
                  <a:lnTo>
                    <a:pt x="7471" y="4907"/>
                  </a:lnTo>
                  <a:cubicBezTo>
                    <a:pt x="6774" y="3987"/>
                    <a:pt x="5770" y="3513"/>
                    <a:pt x="4460" y="3513"/>
                  </a:cubicBezTo>
                  <a:cubicBezTo>
                    <a:pt x="1784" y="3513"/>
                    <a:pt x="0" y="5464"/>
                    <a:pt x="0" y="8419"/>
                  </a:cubicBezTo>
                  <a:cubicBezTo>
                    <a:pt x="0" y="11430"/>
                    <a:pt x="1812" y="13437"/>
                    <a:pt x="4544" y="13437"/>
                  </a:cubicBezTo>
                  <a:cubicBezTo>
                    <a:pt x="5798" y="13437"/>
                    <a:pt x="6774" y="12963"/>
                    <a:pt x="7471" y="12043"/>
                  </a:cubicBezTo>
                  <a:lnTo>
                    <a:pt x="7471" y="13325"/>
                  </a:lnTo>
                  <a:lnTo>
                    <a:pt x="10565" y="13325"/>
                  </a:lnTo>
                  <a:lnTo>
                    <a:pt x="10565" y="1"/>
                  </a:ln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5"/>
            <p:cNvSpPr/>
            <p:nvPr/>
          </p:nvSpPr>
          <p:spPr>
            <a:xfrm>
              <a:off x="4725350" y="3620575"/>
              <a:ext cx="290625" cy="314325"/>
            </a:xfrm>
            <a:custGeom>
              <a:avLst/>
              <a:gdLst/>
              <a:ahLst/>
              <a:cxnLst/>
              <a:rect l="l" t="t" r="r" b="b"/>
              <a:pathLst>
                <a:path w="11625" h="12573" extrusionOk="0">
                  <a:moveTo>
                    <a:pt x="0" y="0"/>
                  </a:moveTo>
                  <a:lnTo>
                    <a:pt x="0" y="12572"/>
                  </a:lnTo>
                  <a:lnTo>
                    <a:pt x="2983" y="12572"/>
                  </a:lnTo>
                  <a:lnTo>
                    <a:pt x="2983" y="4823"/>
                  </a:lnTo>
                  <a:lnTo>
                    <a:pt x="8781" y="12572"/>
                  </a:lnTo>
                  <a:lnTo>
                    <a:pt x="11624" y="12572"/>
                  </a:lnTo>
                  <a:lnTo>
                    <a:pt x="11624" y="0"/>
                  </a:lnTo>
                  <a:lnTo>
                    <a:pt x="8642" y="0"/>
                  </a:lnTo>
                  <a:lnTo>
                    <a:pt x="8642" y="7778"/>
                  </a:lnTo>
                  <a:lnTo>
                    <a:pt x="2816" y="0"/>
                  </a:lnTo>
                  <a:close/>
                </a:path>
              </a:pathLst>
            </a:custGeom>
            <a:solidFill>
              <a:srgbClr val="446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5"/>
            <p:cNvSpPr/>
            <p:nvPr/>
          </p:nvSpPr>
          <p:spPr>
            <a:xfrm>
              <a:off x="5059150" y="3689550"/>
              <a:ext cx="233475" cy="248825"/>
            </a:xfrm>
            <a:custGeom>
              <a:avLst/>
              <a:gdLst/>
              <a:ahLst/>
              <a:cxnLst/>
              <a:rect l="l" t="t" r="r" b="b"/>
              <a:pathLst>
                <a:path w="9339" h="9953" extrusionOk="0">
                  <a:moveTo>
                    <a:pt x="6300" y="5632"/>
                  </a:moveTo>
                  <a:lnTo>
                    <a:pt x="6300" y="6524"/>
                  </a:lnTo>
                  <a:cubicBezTo>
                    <a:pt x="6083" y="7312"/>
                    <a:pt x="5283" y="7835"/>
                    <a:pt x="4390" y="7835"/>
                  </a:cubicBezTo>
                  <a:cubicBezTo>
                    <a:pt x="4367" y="7835"/>
                    <a:pt x="4344" y="7835"/>
                    <a:pt x="4321" y="7834"/>
                  </a:cubicBezTo>
                  <a:cubicBezTo>
                    <a:pt x="3429" y="7834"/>
                    <a:pt x="2955" y="7388"/>
                    <a:pt x="2955" y="6691"/>
                  </a:cubicBezTo>
                  <a:cubicBezTo>
                    <a:pt x="2955" y="5966"/>
                    <a:pt x="3401" y="5632"/>
                    <a:pt x="4349" y="5632"/>
                  </a:cubicBezTo>
                  <a:close/>
                  <a:moveTo>
                    <a:pt x="5185" y="1"/>
                  </a:moveTo>
                  <a:cubicBezTo>
                    <a:pt x="5157" y="1"/>
                    <a:pt x="5130" y="1"/>
                    <a:pt x="5102" y="1"/>
                  </a:cubicBezTo>
                  <a:cubicBezTo>
                    <a:pt x="3513" y="1"/>
                    <a:pt x="2119" y="391"/>
                    <a:pt x="614" y="1088"/>
                  </a:cubicBezTo>
                  <a:lnTo>
                    <a:pt x="1478" y="3151"/>
                  </a:lnTo>
                  <a:cubicBezTo>
                    <a:pt x="2481" y="2621"/>
                    <a:pt x="3569" y="2343"/>
                    <a:pt x="4377" y="2343"/>
                  </a:cubicBezTo>
                  <a:cubicBezTo>
                    <a:pt x="5631" y="2343"/>
                    <a:pt x="6272" y="2928"/>
                    <a:pt x="6272" y="3876"/>
                  </a:cubicBezTo>
                  <a:lnTo>
                    <a:pt x="6272" y="4015"/>
                  </a:lnTo>
                  <a:lnTo>
                    <a:pt x="3708" y="4015"/>
                  </a:lnTo>
                  <a:cubicBezTo>
                    <a:pt x="1311" y="4015"/>
                    <a:pt x="1" y="5102"/>
                    <a:pt x="1" y="6942"/>
                  </a:cubicBezTo>
                  <a:cubicBezTo>
                    <a:pt x="1" y="8726"/>
                    <a:pt x="1283" y="9952"/>
                    <a:pt x="3346" y="9952"/>
                  </a:cubicBezTo>
                  <a:cubicBezTo>
                    <a:pt x="4628" y="9952"/>
                    <a:pt x="5659" y="9534"/>
                    <a:pt x="6300" y="8726"/>
                  </a:cubicBezTo>
                  <a:lnTo>
                    <a:pt x="6300" y="9813"/>
                  </a:lnTo>
                  <a:lnTo>
                    <a:pt x="9339" y="9813"/>
                  </a:lnTo>
                  <a:lnTo>
                    <a:pt x="9339" y="3485"/>
                  </a:lnTo>
                  <a:cubicBezTo>
                    <a:pt x="9339" y="1306"/>
                    <a:pt x="7810" y="1"/>
                    <a:pt x="5185" y="1"/>
                  </a:cubicBezTo>
                  <a:close/>
                </a:path>
              </a:pathLst>
            </a:custGeom>
            <a:solidFill>
              <a:srgbClr val="446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5"/>
            <p:cNvSpPr/>
            <p:nvPr/>
          </p:nvSpPr>
          <p:spPr>
            <a:xfrm>
              <a:off x="5323275" y="3637300"/>
              <a:ext cx="179125" cy="301075"/>
            </a:xfrm>
            <a:custGeom>
              <a:avLst/>
              <a:gdLst/>
              <a:ahLst/>
              <a:cxnLst/>
              <a:rect l="l" t="t" r="r" b="b"/>
              <a:pathLst>
                <a:path w="7165" h="12043" extrusionOk="0">
                  <a:moveTo>
                    <a:pt x="1366" y="0"/>
                  </a:moveTo>
                  <a:lnTo>
                    <a:pt x="1366" y="2676"/>
                  </a:lnTo>
                  <a:lnTo>
                    <a:pt x="0" y="2676"/>
                  </a:lnTo>
                  <a:lnTo>
                    <a:pt x="0" y="4711"/>
                  </a:lnTo>
                  <a:lnTo>
                    <a:pt x="1366" y="4711"/>
                  </a:lnTo>
                  <a:lnTo>
                    <a:pt x="1366" y="9004"/>
                  </a:lnTo>
                  <a:cubicBezTo>
                    <a:pt x="1366" y="11011"/>
                    <a:pt x="2704" y="12042"/>
                    <a:pt x="4572" y="12042"/>
                  </a:cubicBezTo>
                  <a:cubicBezTo>
                    <a:pt x="5492" y="12042"/>
                    <a:pt x="6467" y="11819"/>
                    <a:pt x="7164" y="11401"/>
                  </a:cubicBezTo>
                  <a:lnTo>
                    <a:pt x="6607" y="9255"/>
                  </a:lnTo>
                  <a:cubicBezTo>
                    <a:pt x="6105" y="9450"/>
                    <a:pt x="5687" y="9589"/>
                    <a:pt x="5380" y="9589"/>
                  </a:cubicBezTo>
                  <a:cubicBezTo>
                    <a:pt x="5356" y="9591"/>
                    <a:pt x="5332" y="9591"/>
                    <a:pt x="5309" y="9591"/>
                  </a:cubicBezTo>
                  <a:cubicBezTo>
                    <a:pt x="4768" y="9591"/>
                    <a:pt x="4460" y="9278"/>
                    <a:pt x="4460" y="8530"/>
                  </a:cubicBezTo>
                  <a:lnTo>
                    <a:pt x="4460" y="4739"/>
                  </a:lnTo>
                  <a:lnTo>
                    <a:pt x="7025" y="4739"/>
                  </a:lnTo>
                  <a:lnTo>
                    <a:pt x="7025" y="2676"/>
                  </a:lnTo>
                  <a:lnTo>
                    <a:pt x="4460" y="2676"/>
                  </a:lnTo>
                  <a:lnTo>
                    <a:pt x="4460" y="0"/>
                  </a:lnTo>
                  <a:close/>
                </a:path>
              </a:pathLst>
            </a:custGeom>
            <a:solidFill>
              <a:srgbClr val="446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5"/>
            <p:cNvSpPr/>
            <p:nvPr/>
          </p:nvSpPr>
          <p:spPr>
            <a:xfrm>
              <a:off x="5539300" y="3582250"/>
              <a:ext cx="82250" cy="352650"/>
            </a:xfrm>
            <a:custGeom>
              <a:avLst/>
              <a:gdLst/>
              <a:ahLst/>
              <a:cxnLst/>
              <a:rect l="l" t="t" r="r" b="b"/>
              <a:pathLst>
                <a:path w="3290" h="14106" extrusionOk="0">
                  <a:moveTo>
                    <a:pt x="1645" y="0"/>
                  </a:moveTo>
                  <a:cubicBezTo>
                    <a:pt x="698" y="0"/>
                    <a:pt x="1" y="697"/>
                    <a:pt x="1" y="1645"/>
                  </a:cubicBezTo>
                  <a:cubicBezTo>
                    <a:pt x="1" y="2620"/>
                    <a:pt x="698" y="3317"/>
                    <a:pt x="1645" y="3317"/>
                  </a:cubicBezTo>
                  <a:cubicBezTo>
                    <a:pt x="2593" y="3317"/>
                    <a:pt x="3290" y="2620"/>
                    <a:pt x="3290" y="1645"/>
                  </a:cubicBezTo>
                  <a:cubicBezTo>
                    <a:pt x="3290" y="669"/>
                    <a:pt x="2593" y="0"/>
                    <a:pt x="1645" y="0"/>
                  </a:cubicBezTo>
                  <a:close/>
                  <a:moveTo>
                    <a:pt x="84" y="4432"/>
                  </a:moveTo>
                  <a:lnTo>
                    <a:pt x="84" y="14105"/>
                  </a:lnTo>
                  <a:lnTo>
                    <a:pt x="3178" y="14105"/>
                  </a:lnTo>
                  <a:lnTo>
                    <a:pt x="3178" y="4432"/>
                  </a:lnTo>
                  <a:close/>
                </a:path>
              </a:pathLst>
            </a:custGeom>
            <a:solidFill>
              <a:srgbClr val="446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5"/>
            <p:cNvSpPr/>
            <p:nvPr/>
          </p:nvSpPr>
          <p:spPr>
            <a:xfrm>
              <a:off x="5648025" y="3693050"/>
              <a:ext cx="262050" cy="242525"/>
            </a:xfrm>
            <a:custGeom>
              <a:avLst/>
              <a:gdLst/>
              <a:ahLst/>
              <a:cxnLst/>
              <a:rect l="l" t="t" r="r" b="b"/>
              <a:pathLst>
                <a:path w="10482" h="9701" extrusionOk="0">
                  <a:moveTo>
                    <a:pt x="0" y="0"/>
                  </a:moveTo>
                  <a:lnTo>
                    <a:pt x="3652" y="9673"/>
                  </a:lnTo>
                  <a:lnTo>
                    <a:pt x="6830" y="9701"/>
                  </a:lnTo>
                  <a:lnTo>
                    <a:pt x="10481" y="0"/>
                  </a:lnTo>
                  <a:lnTo>
                    <a:pt x="7387" y="0"/>
                  </a:lnTo>
                  <a:lnTo>
                    <a:pt x="5297" y="6858"/>
                  </a:lnTo>
                  <a:lnTo>
                    <a:pt x="3206" y="0"/>
                  </a:lnTo>
                  <a:close/>
                </a:path>
              </a:pathLst>
            </a:custGeom>
            <a:solidFill>
              <a:srgbClr val="446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5"/>
            <p:cNvSpPr/>
            <p:nvPr/>
          </p:nvSpPr>
          <p:spPr>
            <a:xfrm>
              <a:off x="5918400" y="3690925"/>
              <a:ext cx="253625" cy="247450"/>
            </a:xfrm>
            <a:custGeom>
              <a:avLst/>
              <a:gdLst/>
              <a:ahLst/>
              <a:cxnLst/>
              <a:rect l="l" t="t" r="r" b="b"/>
              <a:pathLst>
                <a:path w="10145" h="9898" extrusionOk="0">
                  <a:moveTo>
                    <a:pt x="5046" y="2148"/>
                  </a:moveTo>
                  <a:cubicBezTo>
                    <a:pt x="6161" y="2148"/>
                    <a:pt x="6942" y="2901"/>
                    <a:pt x="6942" y="4099"/>
                  </a:cubicBezTo>
                  <a:lnTo>
                    <a:pt x="3039" y="4099"/>
                  </a:lnTo>
                  <a:cubicBezTo>
                    <a:pt x="3234" y="2957"/>
                    <a:pt x="3987" y="2148"/>
                    <a:pt x="5046" y="2148"/>
                  </a:cubicBezTo>
                  <a:close/>
                  <a:moveTo>
                    <a:pt x="5197" y="1"/>
                  </a:moveTo>
                  <a:cubicBezTo>
                    <a:pt x="5156" y="1"/>
                    <a:pt x="5115" y="1"/>
                    <a:pt x="5074" y="2"/>
                  </a:cubicBezTo>
                  <a:cubicBezTo>
                    <a:pt x="2064" y="2"/>
                    <a:pt x="1" y="2009"/>
                    <a:pt x="1" y="4991"/>
                  </a:cubicBezTo>
                  <a:cubicBezTo>
                    <a:pt x="1" y="7918"/>
                    <a:pt x="2008" y="9897"/>
                    <a:pt x="5158" y="9897"/>
                  </a:cubicBezTo>
                  <a:cubicBezTo>
                    <a:pt x="6942" y="9897"/>
                    <a:pt x="8419" y="9284"/>
                    <a:pt x="9395" y="8197"/>
                  </a:cubicBezTo>
                  <a:lnTo>
                    <a:pt x="7750" y="6608"/>
                  </a:lnTo>
                  <a:cubicBezTo>
                    <a:pt x="7081" y="7221"/>
                    <a:pt x="6245" y="7584"/>
                    <a:pt x="5409" y="7584"/>
                  </a:cubicBezTo>
                  <a:cubicBezTo>
                    <a:pt x="4266" y="7584"/>
                    <a:pt x="3429" y="6915"/>
                    <a:pt x="3123" y="5772"/>
                  </a:cubicBezTo>
                  <a:lnTo>
                    <a:pt x="9924" y="5772"/>
                  </a:lnTo>
                  <a:cubicBezTo>
                    <a:pt x="10145" y="2247"/>
                    <a:pt x="8515" y="1"/>
                    <a:pt x="5197" y="1"/>
                  </a:cubicBezTo>
                  <a:close/>
                </a:path>
              </a:pathLst>
            </a:custGeom>
            <a:solidFill>
              <a:srgbClr val="446C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5"/>
            <p:cNvSpPr/>
            <p:nvPr/>
          </p:nvSpPr>
          <p:spPr>
            <a:xfrm>
              <a:off x="6189500" y="3617075"/>
              <a:ext cx="295500" cy="322000"/>
            </a:xfrm>
            <a:custGeom>
              <a:avLst/>
              <a:gdLst/>
              <a:ahLst/>
              <a:cxnLst/>
              <a:rect l="l" t="t" r="r" b="b"/>
              <a:pathLst>
                <a:path w="11820" h="12880" extrusionOk="0">
                  <a:moveTo>
                    <a:pt x="6718" y="1"/>
                  </a:moveTo>
                  <a:cubicBezTo>
                    <a:pt x="2899" y="1"/>
                    <a:pt x="0" y="2761"/>
                    <a:pt x="0" y="6384"/>
                  </a:cubicBezTo>
                  <a:cubicBezTo>
                    <a:pt x="0" y="10092"/>
                    <a:pt x="2816" y="12879"/>
                    <a:pt x="6635" y="12879"/>
                  </a:cubicBezTo>
                  <a:cubicBezTo>
                    <a:pt x="8474" y="12879"/>
                    <a:pt x="10454" y="11959"/>
                    <a:pt x="11819" y="10566"/>
                  </a:cubicBezTo>
                  <a:lnTo>
                    <a:pt x="9924" y="8587"/>
                  </a:lnTo>
                  <a:cubicBezTo>
                    <a:pt x="9060" y="9451"/>
                    <a:pt x="7805" y="10036"/>
                    <a:pt x="6774" y="10036"/>
                  </a:cubicBezTo>
                  <a:cubicBezTo>
                    <a:pt x="4739" y="10036"/>
                    <a:pt x="3234" y="8447"/>
                    <a:pt x="3234" y="6357"/>
                  </a:cubicBezTo>
                  <a:cubicBezTo>
                    <a:pt x="3234" y="4266"/>
                    <a:pt x="4767" y="2705"/>
                    <a:pt x="6774" y="2705"/>
                  </a:cubicBezTo>
                  <a:cubicBezTo>
                    <a:pt x="7861" y="2705"/>
                    <a:pt x="9088" y="3318"/>
                    <a:pt x="9924" y="4322"/>
                  </a:cubicBezTo>
                  <a:lnTo>
                    <a:pt x="11792" y="2147"/>
                  </a:lnTo>
                  <a:cubicBezTo>
                    <a:pt x="10537" y="837"/>
                    <a:pt x="8558" y="1"/>
                    <a:pt x="6718" y="1"/>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5"/>
            <p:cNvSpPr/>
            <p:nvPr/>
          </p:nvSpPr>
          <p:spPr>
            <a:xfrm>
              <a:off x="6490550" y="3689575"/>
              <a:ext cx="265525" cy="248100"/>
            </a:xfrm>
            <a:custGeom>
              <a:avLst/>
              <a:gdLst/>
              <a:ahLst/>
              <a:cxnLst/>
              <a:rect l="l" t="t" r="r" b="b"/>
              <a:pathLst>
                <a:path w="10621" h="9924" extrusionOk="0">
                  <a:moveTo>
                    <a:pt x="5325" y="2481"/>
                  </a:moveTo>
                  <a:cubicBezTo>
                    <a:pt x="6607" y="2481"/>
                    <a:pt x="7471" y="3484"/>
                    <a:pt x="7471" y="4990"/>
                  </a:cubicBezTo>
                  <a:cubicBezTo>
                    <a:pt x="7471" y="6495"/>
                    <a:pt x="6607" y="7498"/>
                    <a:pt x="5325" y="7498"/>
                  </a:cubicBezTo>
                  <a:cubicBezTo>
                    <a:pt x="4015" y="7498"/>
                    <a:pt x="3150" y="6495"/>
                    <a:pt x="3150" y="4990"/>
                  </a:cubicBezTo>
                  <a:cubicBezTo>
                    <a:pt x="3150" y="3512"/>
                    <a:pt x="4015" y="2481"/>
                    <a:pt x="5325" y="2481"/>
                  </a:cubicBezTo>
                  <a:close/>
                  <a:moveTo>
                    <a:pt x="5325" y="0"/>
                  </a:moveTo>
                  <a:cubicBezTo>
                    <a:pt x="2147" y="0"/>
                    <a:pt x="0" y="1951"/>
                    <a:pt x="0" y="4934"/>
                  </a:cubicBezTo>
                  <a:cubicBezTo>
                    <a:pt x="0" y="7944"/>
                    <a:pt x="2147" y="9924"/>
                    <a:pt x="5325" y="9924"/>
                  </a:cubicBezTo>
                  <a:cubicBezTo>
                    <a:pt x="8475" y="9924"/>
                    <a:pt x="10621" y="7944"/>
                    <a:pt x="10621" y="4934"/>
                  </a:cubicBezTo>
                  <a:cubicBezTo>
                    <a:pt x="10621" y="1979"/>
                    <a:pt x="8530" y="0"/>
                    <a:pt x="5325" y="0"/>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5"/>
            <p:cNvSpPr/>
            <p:nvPr/>
          </p:nvSpPr>
          <p:spPr>
            <a:xfrm>
              <a:off x="6797175" y="3688175"/>
              <a:ext cx="248825" cy="247400"/>
            </a:xfrm>
            <a:custGeom>
              <a:avLst/>
              <a:gdLst/>
              <a:ahLst/>
              <a:cxnLst/>
              <a:rect l="l" t="t" r="r" b="b"/>
              <a:pathLst>
                <a:path w="9953" h="9896" extrusionOk="0">
                  <a:moveTo>
                    <a:pt x="6356" y="0"/>
                  </a:moveTo>
                  <a:cubicBezTo>
                    <a:pt x="4935" y="28"/>
                    <a:pt x="3820" y="586"/>
                    <a:pt x="3123" y="1729"/>
                  </a:cubicBezTo>
                  <a:lnTo>
                    <a:pt x="3123" y="168"/>
                  </a:lnTo>
                  <a:lnTo>
                    <a:pt x="1" y="168"/>
                  </a:lnTo>
                  <a:lnTo>
                    <a:pt x="1" y="9840"/>
                  </a:lnTo>
                  <a:lnTo>
                    <a:pt x="3151" y="9840"/>
                  </a:lnTo>
                  <a:lnTo>
                    <a:pt x="3151" y="4739"/>
                  </a:lnTo>
                  <a:cubicBezTo>
                    <a:pt x="3290" y="3568"/>
                    <a:pt x="3987" y="2788"/>
                    <a:pt x="5130" y="2788"/>
                  </a:cubicBezTo>
                  <a:cubicBezTo>
                    <a:pt x="6189" y="2788"/>
                    <a:pt x="6830" y="3485"/>
                    <a:pt x="6830" y="4628"/>
                  </a:cubicBezTo>
                  <a:lnTo>
                    <a:pt x="6830" y="9896"/>
                  </a:lnTo>
                  <a:lnTo>
                    <a:pt x="9952" y="9896"/>
                  </a:lnTo>
                  <a:lnTo>
                    <a:pt x="9952" y="3763"/>
                  </a:lnTo>
                  <a:cubicBezTo>
                    <a:pt x="9952" y="1478"/>
                    <a:pt x="8530" y="28"/>
                    <a:pt x="6356" y="0"/>
                  </a:cubicBezTo>
                  <a:close/>
                </a:path>
              </a:pathLst>
            </a:custGeom>
            <a:solidFill>
              <a:srgbClr val="221F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5"/>
            <p:cNvSpPr/>
            <p:nvPr/>
          </p:nvSpPr>
          <p:spPr>
            <a:xfrm>
              <a:off x="2940625" y="1730625"/>
              <a:ext cx="11175" cy="2238400"/>
            </a:xfrm>
            <a:custGeom>
              <a:avLst/>
              <a:gdLst/>
              <a:ahLst/>
              <a:cxnLst/>
              <a:rect l="l" t="t" r="r" b="b"/>
              <a:pathLst>
                <a:path w="447" h="89536" extrusionOk="0">
                  <a:moveTo>
                    <a:pt x="1" y="1"/>
                  </a:moveTo>
                  <a:lnTo>
                    <a:pt x="1" y="89536"/>
                  </a:lnTo>
                  <a:lnTo>
                    <a:pt x="447" y="89536"/>
                  </a:lnTo>
                  <a:lnTo>
                    <a:pt x="447" y="1"/>
                  </a:lnTo>
                  <a:close/>
                </a:path>
              </a:pathLst>
            </a:custGeom>
            <a:solidFill>
              <a:srgbClr val="9394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5"/>
            <p:cNvSpPr/>
            <p:nvPr/>
          </p:nvSpPr>
          <p:spPr>
            <a:xfrm>
              <a:off x="2940625" y="1730625"/>
              <a:ext cx="11175" cy="2238400"/>
            </a:xfrm>
            <a:custGeom>
              <a:avLst/>
              <a:gdLst/>
              <a:ahLst/>
              <a:cxnLst/>
              <a:rect l="l" t="t" r="r" b="b"/>
              <a:pathLst>
                <a:path w="447" h="89536" extrusionOk="0">
                  <a:moveTo>
                    <a:pt x="1" y="1"/>
                  </a:moveTo>
                  <a:lnTo>
                    <a:pt x="1" y="89536"/>
                  </a:lnTo>
                  <a:lnTo>
                    <a:pt x="447" y="89536"/>
                  </a:lnTo>
                  <a:lnTo>
                    <a:pt x="447" y="1"/>
                  </a:lnTo>
                  <a:close/>
                </a:path>
              </a:pathLst>
            </a:custGeom>
            <a:solidFill>
              <a:srgbClr val="9394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86"/>
          <p:cNvSpPr/>
          <p:nvPr/>
        </p:nvSpPr>
        <p:spPr>
          <a:xfrm>
            <a:off x="0" y="618700"/>
            <a:ext cx="9144000" cy="386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4" name="Google Shape;774;p86" title="Chart"/>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733800"/>
            <a:ext cx="9082102" cy="3598301"/>
          </a:xfrm>
          <a:prstGeom prst="rect">
            <a:avLst/>
          </a:prstGeom>
          <a:noFill/>
          <a:ln>
            <a:noFill/>
          </a:ln>
        </p:spPr>
      </p:pic>
      <p:sp>
        <p:nvSpPr>
          <p:cNvPr id="775" name="Google Shape;775;p86"/>
          <p:cNvSpPr txBox="1"/>
          <p:nvPr/>
        </p:nvSpPr>
        <p:spPr>
          <a:xfrm>
            <a:off x="616775" y="1032400"/>
            <a:ext cx="5161200" cy="381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rgbClr val="1155CC"/>
                </a:solidFill>
                <a:latin typeface="Century Gothic"/>
                <a:ea typeface="Century Gothic"/>
                <a:cs typeface="Century Gothic"/>
                <a:sym typeface="Century Gothic"/>
              </a:rPr>
              <a:t>Kubernetes      </a:t>
            </a:r>
            <a:r>
              <a:rPr lang="en-US" b="1">
                <a:solidFill>
                  <a:srgbClr val="E00000"/>
                </a:solidFill>
                <a:latin typeface="Century Gothic"/>
                <a:ea typeface="Century Gothic"/>
                <a:cs typeface="Century Gothic"/>
                <a:sym typeface="Century Gothic"/>
              </a:rPr>
              <a:t>Mesos</a:t>
            </a:r>
            <a:r>
              <a:rPr lang="en-US" b="1">
                <a:latin typeface="Century Gothic"/>
                <a:ea typeface="Century Gothic"/>
                <a:cs typeface="Century Gothic"/>
                <a:sym typeface="Century Gothic"/>
              </a:rPr>
              <a:t>      </a:t>
            </a:r>
            <a:r>
              <a:rPr lang="en-US" b="1">
                <a:solidFill>
                  <a:srgbClr val="F1B633"/>
                </a:solidFill>
                <a:latin typeface="Century Gothic"/>
                <a:ea typeface="Century Gothic"/>
                <a:cs typeface="Century Gothic"/>
                <a:sym typeface="Century Gothic"/>
              </a:rPr>
              <a:t>Docker Swarm</a:t>
            </a:r>
            <a:r>
              <a:rPr lang="en-US" b="1">
                <a:latin typeface="Century Gothic"/>
                <a:ea typeface="Century Gothic"/>
                <a:cs typeface="Century Gothic"/>
                <a:sym typeface="Century Gothic"/>
              </a:rPr>
              <a:t>      </a:t>
            </a:r>
            <a:r>
              <a:rPr lang="en-US" b="1">
                <a:solidFill>
                  <a:srgbClr val="3B9B35"/>
                </a:solidFill>
                <a:latin typeface="Century Gothic"/>
                <a:ea typeface="Century Gothic"/>
                <a:cs typeface="Century Gothic"/>
                <a:sym typeface="Century Gothic"/>
              </a:rPr>
              <a:t>Cloud Foundry</a:t>
            </a:r>
            <a:r>
              <a:rPr lang="en-US" b="1">
                <a:latin typeface="Century Gothic"/>
                <a:ea typeface="Century Gothic"/>
                <a:cs typeface="Century Gothic"/>
                <a:sym typeface="Century Gothic"/>
              </a:rPr>
              <a:t>      </a:t>
            </a:r>
            <a:endParaRPr b="1">
              <a:latin typeface="Century Gothic"/>
              <a:ea typeface="Century Gothic"/>
              <a:cs typeface="Century Gothic"/>
              <a:sym typeface="Century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87"/>
          <p:cNvSpPr/>
          <p:nvPr/>
        </p:nvSpPr>
        <p:spPr>
          <a:xfrm>
            <a:off x="0" y="618700"/>
            <a:ext cx="9144000" cy="386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7"/>
          <p:cNvSpPr/>
          <p:nvPr/>
        </p:nvSpPr>
        <p:spPr>
          <a:xfrm>
            <a:off x="2670139" y="3591839"/>
            <a:ext cx="3388666" cy="502816"/>
          </a:xfrm>
          <a:custGeom>
            <a:avLst/>
            <a:gdLst/>
            <a:ahLst/>
            <a:cxnLst/>
            <a:rect l="l" t="t" r="r" b="b"/>
            <a:pathLst>
              <a:path w="265882" h="39452" extrusionOk="0">
                <a:moveTo>
                  <a:pt x="99447" y="17942"/>
                </a:moveTo>
                <a:cubicBezTo>
                  <a:pt x="100315" y="17942"/>
                  <a:pt x="100990" y="18086"/>
                  <a:pt x="101569" y="18376"/>
                </a:cubicBezTo>
                <a:cubicBezTo>
                  <a:pt x="102196" y="18665"/>
                  <a:pt x="102678" y="19051"/>
                  <a:pt x="103016" y="19533"/>
                </a:cubicBezTo>
                <a:cubicBezTo>
                  <a:pt x="103450" y="20015"/>
                  <a:pt x="103739" y="20546"/>
                  <a:pt x="103884" y="21125"/>
                </a:cubicBezTo>
                <a:cubicBezTo>
                  <a:pt x="104077" y="21703"/>
                  <a:pt x="104173" y="22330"/>
                  <a:pt x="104221" y="22957"/>
                </a:cubicBezTo>
                <a:lnTo>
                  <a:pt x="94383" y="22957"/>
                </a:lnTo>
                <a:cubicBezTo>
                  <a:pt x="94479" y="22330"/>
                  <a:pt x="94624" y="21752"/>
                  <a:pt x="94817" y="21125"/>
                </a:cubicBezTo>
                <a:cubicBezTo>
                  <a:pt x="95058" y="20498"/>
                  <a:pt x="95396" y="19967"/>
                  <a:pt x="95781" y="19485"/>
                </a:cubicBezTo>
                <a:cubicBezTo>
                  <a:pt x="96167" y="19003"/>
                  <a:pt x="96698" y="18665"/>
                  <a:pt x="97277" y="18376"/>
                </a:cubicBezTo>
                <a:cubicBezTo>
                  <a:pt x="97903" y="18086"/>
                  <a:pt x="98579" y="17942"/>
                  <a:pt x="99447" y="17942"/>
                </a:cubicBezTo>
                <a:close/>
                <a:moveTo>
                  <a:pt x="179119" y="17942"/>
                </a:moveTo>
                <a:cubicBezTo>
                  <a:pt x="179987" y="17942"/>
                  <a:pt x="180711" y="18086"/>
                  <a:pt x="181289" y="18376"/>
                </a:cubicBezTo>
                <a:cubicBezTo>
                  <a:pt x="181868" y="18665"/>
                  <a:pt x="182350" y="19051"/>
                  <a:pt x="182736" y="19533"/>
                </a:cubicBezTo>
                <a:cubicBezTo>
                  <a:pt x="183122" y="20015"/>
                  <a:pt x="183411" y="20546"/>
                  <a:pt x="183556" y="21125"/>
                </a:cubicBezTo>
                <a:cubicBezTo>
                  <a:pt x="183749" y="21703"/>
                  <a:pt x="183894" y="22330"/>
                  <a:pt x="183942" y="22957"/>
                </a:cubicBezTo>
                <a:lnTo>
                  <a:pt x="174103" y="22957"/>
                </a:lnTo>
                <a:cubicBezTo>
                  <a:pt x="174200" y="22330"/>
                  <a:pt x="174345" y="21752"/>
                  <a:pt x="174538" y="21125"/>
                </a:cubicBezTo>
                <a:cubicBezTo>
                  <a:pt x="174779" y="20498"/>
                  <a:pt x="175068" y="19967"/>
                  <a:pt x="175502" y="19485"/>
                </a:cubicBezTo>
                <a:cubicBezTo>
                  <a:pt x="175888" y="19003"/>
                  <a:pt x="176370" y="18665"/>
                  <a:pt x="176997" y="18376"/>
                </a:cubicBezTo>
                <a:cubicBezTo>
                  <a:pt x="177576" y="18086"/>
                  <a:pt x="178299" y="17942"/>
                  <a:pt x="179119" y="17942"/>
                </a:cubicBezTo>
                <a:close/>
                <a:moveTo>
                  <a:pt x="229469" y="17942"/>
                </a:moveTo>
                <a:cubicBezTo>
                  <a:pt x="230337" y="17942"/>
                  <a:pt x="231061" y="18086"/>
                  <a:pt x="231591" y="18376"/>
                </a:cubicBezTo>
                <a:cubicBezTo>
                  <a:pt x="232218" y="18665"/>
                  <a:pt x="232700" y="19051"/>
                  <a:pt x="233038" y="19533"/>
                </a:cubicBezTo>
                <a:cubicBezTo>
                  <a:pt x="233472" y="20015"/>
                  <a:pt x="233761" y="20546"/>
                  <a:pt x="233906" y="21125"/>
                </a:cubicBezTo>
                <a:cubicBezTo>
                  <a:pt x="234099" y="21703"/>
                  <a:pt x="234244" y="22330"/>
                  <a:pt x="234244" y="22957"/>
                </a:cubicBezTo>
                <a:lnTo>
                  <a:pt x="224405" y="22957"/>
                </a:lnTo>
                <a:cubicBezTo>
                  <a:pt x="224502" y="22330"/>
                  <a:pt x="224646" y="21752"/>
                  <a:pt x="224887" y="21125"/>
                </a:cubicBezTo>
                <a:cubicBezTo>
                  <a:pt x="225080" y="20498"/>
                  <a:pt x="225418" y="19967"/>
                  <a:pt x="225804" y="19485"/>
                </a:cubicBezTo>
                <a:cubicBezTo>
                  <a:pt x="226238" y="19003"/>
                  <a:pt x="226720" y="18665"/>
                  <a:pt x="227299" y="18376"/>
                </a:cubicBezTo>
                <a:cubicBezTo>
                  <a:pt x="227926" y="18086"/>
                  <a:pt x="228649" y="17942"/>
                  <a:pt x="229469" y="17942"/>
                </a:cubicBezTo>
                <a:close/>
                <a:moveTo>
                  <a:pt x="69401" y="18231"/>
                </a:moveTo>
                <a:cubicBezTo>
                  <a:pt x="72921" y="18231"/>
                  <a:pt x="74706" y="20642"/>
                  <a:pt x="74706" y="25417"/>
                </a:cubicBezTo>
                <a:cubicBezTo>
                  <a:pt x="74706" y="27732"/>
                  <a:pt x="74175" y="29565"/>
                  <a:pt x="73114" y="30963"/>
                </a:cubicBezTo>
                <a:cubicBezTo>
                  <a:pt x="72102" y="32362"/>
                  <a:pt x="70558" y="33085"/>
                  <a:pt x="68533" y="33085"/>
                </a:cubicBezTo>
                <a:cubicBezTo>
                  <a:pt x="67858" y="33085"/>
                  <a:pt x="67279" y="33037"/>
                  <a:pt x="66700" y="33037"/>
                </a:cubicBezTo>
                <a:cubicBezTo>
                  <a:pt x="66121" y="32940"/>
                  <a:pt x="65639" y="32892"/>
                  <a:pt x="65301" y="32796"/>
                </a:cubicBezTo>
                <a:lnTo>
                  <a:pt x="65301" y="19292"/>
                </a:lnTo>
                <a:cubicBezTo>
                  <a:pt x="65784" y="19003"/>
                  <a:pt x="66362" y="18713"/>
                  <a:pt x="67086" y="18520"/>
                </a:cubicBezTo>
                <a:cubicBezTo>
                  <a:pt x="67858" y="18327"/>
                  <a:pt x="68629" y="18231"/>
                  <a:pt x="69401" y="18231"/>
                </a:cubicBezTo>
                <a:close/>
                <a:moveTo>
                  <a:pt x="7476" y="1"/>
                </a:moveTo>
                <a:lnTo>
                  <a:pt x="1" y="1207"/>
                </a:lnTo>
                <a:lnTo>
                  <a:pt x="1" y="38776"/>
                </a:lnTo>
                <a:lnTo>
                  <a:pt x="7476" y="38776"/>
                </a:lnTo>
                <a:lnTo>
                  <a:pt x="7476" y="27250"/>
                </a:lnTo>
                <a:cubicBezTo>
                  <a:pt x="8296" y="27925"/>
                  <a:pt x="9116" y="28745"/>
                  <a:pt x="9936" y="29709"/>
                </a:cubicBezTo>
                <a:cubicBezTo>
                  <a:pt x="10804" y="30674"/>
                  <a:pt x="11624" y="31687"/>
                  <a:pt x="12396" y="32748"/>
                </a:cubicBezTo>
                <a:cubicBezTo>
                  <a:pt x="13167" y="33809"/>
                  <a:pt x="13891" y="34821"/>
                  <a:pt x="14566" y="35931"/>
                </a:cubicBezTo>
                <a:cubicBezTo>
                  <a:pt x="15193" y="36847"/>
                  <a:pt x="15820" y="37812"/>
                  <a:pt x="16398" y="38776"/>
                </a:cubicBezTo>
                <a:lnTo>
                  <a:pt x="24935" y="38776"/>
                </a:lnTo>
                <a:cubicBezTo>
                  <a:pt x="24356" y="37667"/>
                  <a:pt x="23681" y="36461"/>
                  <a:pt x="22813" y="35111"/>
                </a:cubicBezTo>
                <a:cubicBezTo>
                  <a:pt x="21993" y="33760"/>
                  <a:pt x="21077" y="32410"/>
                  <a:pt x="20064" y="31108"/>
                </a:cubicBezTo>
                <a:cubicBezTo>
                  <a:pt x="19099" y="29806"/>
                  <a:pt x="18086" y="28504"/>
                  <a:pt x="16977" y="27250"/>
                </a:cubicBezTo>
                <a:cubicBezTo>
                  <a:pt x="15916" y="25996"/>
                  <a:pt x="14903" y="24935"/>
                  <a:pt x="13891" y="24018"/>
                </a:cubicBezTo>
                <a:cubicBezTo>
                  <a:pt x="15771" y="22186"/>
                  <a:pt x="17604" y="20257"/>
                  <a:pt x="19389" y="18327"/>
                </a:cubicBezTo>
                <a:cubicBezTo>
                  <a:pt x="21125" y="16398"/>
                  <a:pt x="22861" y="14469"/>
                  <a:pt x="24597" y="12492"/>
                </a:cubicBezTo>
                <a:lnTo>
                  <a:pt x="15723" y="12492"/>
                </a:lnTo>
                <a:cubicBezTo>
                  <a:pt x="15193" y="13167"/>
                  <a:pt x="14614" y="13842"/>
                  <a:pt x="14035" y="14469"/>
                </a:cubicBezTo>
                <a:cubicBezTo>
                  <a:pt x="13360" y="15289"/>
                  <a:pt x="12685" y="16109"/>
                  <a:pt x="12010" y="16929"/>
                </a:cubicBezTo>
                <a:cubicBezTo>
                  <a:pt x="11238" y="17797"/>
                  <a:pt x="10466" y="18617"/>
                  <a:pt x="9695" y="19485"/>
                </a:cubicBezTo>
                <a:cubicBezTo>
                  <a:pt x="8986" y="20288"/>
                  <a:pt x="8232" y="21137"/>
                  <a:pt x="7476" y="21941"/>
                </a:cubicBezTo>
                <a:lnTo>
                  <a:pt x="7476" y="21941"/>
                </a:lnTo>
                <a:lnTo>
                  <a:pt x="7476" y="1"/>
                </a:lnTo>
                <a:close/>
                <a:moveTo>
                  <a:pt x="127949" y="11961"/>
                </a:moveTo>
                <a:cubicBezTo>
                  <a:pt x="125731" y="11961"/>
                  <a:pt x="123705" y="12154"/>
                  <a:pt x="121873" y="12588"/>
                </a:cubicBezTo>
                <a:cubicBezTo>
                  <a:pt x="120040" y="12974"/>
                  <a:pt x="118497" y="13408"/>
                  <a:pt x="117146" y="13890"/>
                </a:cubicBezTo>
                <a:lnTo>
                  <a:pt x="117146" y="38776"/>
                </a:lnTo>
                <a:lnTo>
                  <a:pt x="124622" y="38776"/>
                </a:lnTo>
                <a:lnTo>
                  <a:pt x="124622" y="18665"/>
                </a:lnTo>
                <a:cubicBezTo>
                  <a:pt x="124959" y="18569"/>
                  <a:pt x="125442" y="18520"/>
                  <a:pt x="126069" y="18424"/>
                </a:cubicBezTo>
                <a:cubicBezTo>
                  <a:pt x="126695" y="18327"/>
                  <a:pt x="127274" y="18279"/>
                  <a:pt x="127757" y="18279"/>
                </a:cubicBezTo>
                <a:cubicBezTo>
                  <a:pt x="128769" y="18279"/>
                  <a:pt x="129734" y="18376"/>
                  <a:pt x="130650" y="18569"/>
                </a:cubicBezTo>
                <a:cubicBezTo>
                  <a:pt x="131422" y="18713"/>
                  <a:pt x="132193" y="18906"/>
                  <a:pt x="133013" y="19099"/>
                </a:cubicBezTo>
                <a:lnTo>
                  <a:pt x="134267" y="12926"/>
                </a:lnTo>
                <a:cubicBezTo>
                  <a:pt x="133833" y="12781"/>
                  <a:pt x="133351" y="12637"/>
                  <a:pt x="132772" y="12540"/>
                </a:cubicBezTo>
                <a:cubicBezTo>
                  <a:pt x="132242" y="12395"/>
                  <a:pt x="131663" y="12299"/>
                  <a:pt x="131084" y="12251"/>
                </a:cubicBezTo>
                <a:cubicBezTo>
                  <a:pt x="130554" y="12154"/>
                  <a:pt x="129975" y="12058"/>
                  <a:pt x="129396" y="12058"/>
                </a:cubicBezTo>
                <a:cubicBezTo>
                  <a:pt x="128818" y="11961"/>
                  <a:pt x="128335" y="11961"/>
                  <a:pt x="127949" y="11961"/>
                </a:cubicBezTo>
                <a:close/>
                <a:moveTo>
                  <a:pt x="149411" y="11865"/>
                </a:moveTo>
                <a:cubicBezTo>
                  <a:pt x="147241" y="11865"/>
                  <a:pt x="145119" y="12058"/>
                  <a:pt x="143141" y="12395"/>
                </a:cubicBezTo>
                <a:cubicBezTo>
                  <a:pt x="141116" y="12685"/>
                  <a:pt x="139476" y="13022"/>
                  <a:pt x="138222" y="13408"/>
                </a:cubicBezTo>
                <a:lnTo>
                  <a:pt x="138222" y="38776"/>
                </a:lnTo>
                <a:lnTo>
                  <a:pt x="145649" y="38776"/>
                </a:lnTo>
                <a:lnTo>
                  <a:pt x="145649" y="18472"/>
                </a:lnTo>
                <a:cubicBezTo>
                  <a:pt x="146180" y="18424"/>
                  <a:pt x="146758" y="18376"/>
                  <a:pt x="147289" y="18327"/>
                </a:cubicBezTo>
                <a:cubicBezTo>
                  <a:pt x="147868" y="18279"/>
                  <a:pt x="148446" y="18231"/>
                  <a:pt x="148977" y="18231"/>
                </a:cubicBezTo>
                <a:cubicBezTo>
                  <a:pt x="150713" y="18231"/>
                  <a:pt x="151870" y="18713"/>
                  <a:pt x="152497" y="19726"/>
                </a:cubicBezTo>
                <a:cubicBezTo>
                  <a:pt x="153124" y="20739"/>
                  <a:pt x="153462" y="22427"/>
                  <a:pt x="153462" y="24838"/>
                </a:cubicBezTo>
                <a:lnTo>
                  <a:pt x="153462" y="38776"/>
                </a:lnTo>
                <a:lnTo>
                  <a:pt x="160889" y="38776"/>
                </a:lnTo>
                <a:lnTo>
                  <a:pt x="160889" y="23922"/>
                </a:lnTo>
                <a:cubicBezTo>
                  <a:pt x="160889" y="22137"/>
                  <a:pt x="160744" y="20498"/>
                  <a:pt x="160359" y="19051"/>
                </a:cubicBezTo>
                <a:cubicBezTo>
                  <a:pt x="159973" y="17556"/>
                  <a:pt x="159394" y="16302"/>
                  <a:pt x="158526" y="15241"/>
                </a:cubicBezTo>
                <a:cubicBezTo>
                  <a:pt x="157658" y="14180"/>
                  <a:pt x="156452" y="13360"/>
                  <a:pt x="154957" y="12781"/>
                </a:cubicBezTo>
                <a:cubicBezTo>
                  <a:pt x="153510" y="12203"/>
                  <a:pt x="151629" y="11865"/>
                  <a:pt x="149411" y="11865"/>
                </a:cubicBezTo>
                <a:close/>
                <a:moveTo>
                  <a:pt x="28166" y="12492"/>
                </a:moveTo>
                <a:lnTo>
                  <a:pt x="28166" y="27105"/>
                </a:lnTo>
                <a:cubicBezTo>
                  <a:pt x="28166" y="28938"/>
                  <a:pt x="28311" y="30577"/>
                  <a:pt x="28697" y="32072"/>
                </a:cubicBezTo>
                <a:cubicBezTo>
                  <a:pt x="29082" y="33567"/>
                  <a:pt x="29661" y="34870"/>
                  <a:pt x="30529" y="35979"/>
                </a:cubicBezTo>
                <a:cubicBezTo>
                  <a:pt x="31397" y="37040"/>
                  <a:pt x="32555" y="37860"/>
                  <a:pt x="34050" y="38438"/>
                </a:cubicBezTo>
                <a:cubicBezTo>
                  <a:pt x="35545" y="39065"/>
                  <a:pt x="37426" y="39355"/>
                  <a:pt x="39644" y="39355"/>
                </a:cubicBezTo>
                <a:cubicBezTo>
                  <a:pt x="41815" y="39355"/>
                  <a:pt x="43937" y="39210"/>
                  <a:pt x="45914" y="38873"/>
                </a:cubicBezTo>
                <a:cubicBezTo>
                  <a:pt x="47939" y="38535"/>
                  <a:pt x="49531" y="38246"/>
                  <a:pt x="50833" y="37860"/>
                </a:cubicBezTo>
                <a:lnTo>
                  <a:pt x="50833" y="12492"/>
                </a:lnTo>
                <a:lnTo>
                  <a:pt x="43358" y="12492"/>
                </a:lnTo>
                <a:lnTo>
                  <a:pt x="43358" y="32748"/>
                </a:lnTo>
                <a:cubicBezTo>
                  <a:pt x="42924" y="32844"/>
                  <a:pt x="42393" y="32892"/>
                  <a:pt x="41766" y="32940"/>
                </a:cubicBezTo>
                <a:cubicBezTo>
                  <a:pt x="41188" y="32989"/>
                  <a:pt x="40609" y="33037"/>
                  <a:pt x="40078" y="33037"/>
                </a:cubicBezTo>
                <a:cubicBezTo>
                  <a:pt x="38342" y="33037"/>
                  <a:pt x="37185" y="32458"/>
                  <a:pt x="36558" y="31397"/>
                </a:cubicBezTo>
                <a:cubicBezTo>
                  <a:pt x="35882" y="30336"/>
                  <a:pt x="35593" y="28600"/>
                  <a:pt x="35593" y="26237"/>
                </a:cubicBezTo>
                <a:lnTo>
                  <a:pt x="35593" y="12492"/>
                </a:lnTo>
                <a:close/>
                <a:moveTo>
                  <a:pt x="204053" y="4727"/>
                </a:moveTo>
                <a:lnTo>
                  <a:pt x="196626" y="5933"/>
                </a:lnTo>
                <a:lnTo>
                  <a:pt x="196626" y="28021"/>
                </a:lnTo>
                <a:cubicBezTo>
                  <a:pt x="196626" y="29709"/>
                  <a:pt x="196771" y="31253"/>
                  <a:pt x="197060" y="32651"/>
                </a:cubicBezTo>
                <a:cubicBezTo>
                  <a:pt x="197398" y="34050"/>
                  <a:pt x="197976" y="35255"/>
                  <a:pt x="198748" y="36268"/>
                </a:cubicBezTo>
                <a:cubicBezTo>
                  <a:pt x="199568" y="37233"/>
                  <a:pt x="200629" y="38004"/>
                  <a:pt x="201931" y="38535"/>
                </a:cubicBezTo>
                <a:cubicBezTo>
                  <a:pt x="203281" y="39114"/>
                  <a:pt x="204969" y="39355"/>
                  <a:pt x="206995" y="39355"/>
                </a:cubicBezTo>
                <a:cubicBezTo>
                  <a:pt x="208586" y="39355"/>
                  <a:pt x="209937" y="39210"/>
                  <a:pt x="211046" y="38969"/>
                </a:cubicBezTo>
                <a:cubicBezTo>
                  <a:pt x="212155" y="38680"/>
                  <a:pt x="213120" y="38390"/>
                  <a:pt x="214036" y="38004"/>
                </a:cubicBezTo>
                <a:lnTo>
                  <a:pt x="212975" y="32217"/>
                </a:lnTo>
                <a:cubicBezTo>
                  <a:pt x="212300" y="32458"/>
                  <a:pt x="211528" y="32699"/>
                  <a:pt x="210660" y="32844"/>
                </a:cubicBezTo>
                <a:cubicBezTo>
                  <a:pt x="209792" y="32989"/>
                  <a:pt x="208972" y="33085"/>
                  <a:pt x="208201" y="33085"/>
                </a:cubicBezTo>
                <a:cubicBezTo>
                  <a:pt x="206513" y="33085"/>
                  <a:pt x="205403" y="32603"/>
                  <a:pt x="204825" y="31687"/>
                </a:cubicBezTo>
                <a:cubicBezTo>
                  <a:pt x="204294" y="30722"/>
                  <a:pt x="204053" y="29468"/>
                  <a:pt x="204053" y="27925"/>
                </a:cubicBezTo>
                <a:lnTo>
                  <a:pt x="204053" y="18665"/>
                </a:lnTo>
                <a:lnTo>
                  <a:pt x="212975" y="18665"/>
                </a:lnTo>
                <a:lnTo>
                  <a:pt x="212975" y="12492"/>
                </a:lnTo>
                <a:lnTo>
                  <a:pt x="204053" y="12492"/>
                </a:lnTo>
                <a:lnTo>
                  <a:pt x="204053" y="4727"/>
                </a:lnTo>
                <a:close/>
                <a:moveTo>
                  <a:pt x="65301" y="1"/>
                </a:moveTo>
                <a:lnTo>
                  <a:pt x="57874" y="1207"/>
                </a:lnTo>
                <a:lnTo>
                  <a:pt x="57874" y="37908"/>
                </a:lnTo>
                <a:cubicBezTo>
                  <a:pt x="58598" y="38149"/>
                  <a:pt x="59369" y="38342"/>
                  <a:pt x="60141" y="38487"/>
                </a:cubicBezTo>
                <a:cubicBezTo>
                  <a:pt x="61057" y="38680"/>
                  <a:pt x="61926" y="38824"/>
                  <a:pt x="62842" y="38969"/>
                </a:cubicBezTo>
                <a:cubicBezTo>
                  <a:pt x="63806" y="39065"/>
                  <a:pt x="64771" y="39210"/>
                  <a:pt x="65736" y="39258"/>
                </a:cubicBezTo>
                <a:cubicBezTo>
                  <a:pt x="66748" y="39355"/>
                  <a:pt x="67713" y="39403"/>
                  <a:pt x="68581" y="39403"/>
                </a:cubicBezTo>
                <a:cubicBezTo>
                  <a:pt x="70751" y="39403"/>
                  <a:pt x="72680" y="39114"/>
                  <a:pt x="74368" y="38438"/>
                </a:cubicBezTo>
                <a:cubicBezTo>
                  <a:pt x="76104" y="37812"/>
                  <a:pt x="77503" y="36847"/>
                  <a:pt x="78661" y="35641"/>
                </a:cubicBezTo>
                <a:cubicBezTo>
                  <a:pt x="79866" y="34484"/>
                  <a:pt x="80734" y="33037"/>
                  <a:pt x="81313" y="31301"/>
                </a:cubicBezTo>
                <a:cubicBezTo>
                  <a:pt x="81940" y="29613"/>
                  <a:pt x="82278" y="27732"/>
                  <a:pt x="82278" y="25610"/>
                </a:cubicBezTo>
                <a:cubicBezTo>
                  <a:pt x="82278" y="23536"/>
                  <a:pt x="82037" y="21703"/>
                  <a:pt x="81506" y="20015"/>
                </a:cubicBezTo>
                <a:cubicBezTo>
                  <a:pt x="81024" y="18327"/>
                  <a:pt x="80300" y="16881"/>
                  <a:pt x="79336" y="15675"/>
                </a:cubicBezTo>
                <a:cubicBezTo>
                  <a:pt x="78371" y="14469"/>
                  <a:pt x="77166" y="13553"/>
                  <a:pt x="75719" y="12926"/>
                </a:cubicBezTo>
                <a:cubicBezTo>
                  <a:pt x="74320" y="12251"/>
                  <a:pt x="72632" y="11961"/>
                  <a:pt x="70799" y="11961"/>
                </a:cubicBezTo>
                <a:cubicBezTo>
                  <a:pt x="69738" y="11961"/>
                  <a:pt x="68774" y="12058"/>
                  <a:pt x="67906" y="12251"/>
                </a:cubicBezTo>
                <a:cubicBezTo>
                  <a:pt x="66989" y="12444"/>
                  <a:pt x="66121" y="12733"/>
                  <a:pt x="65301" y="13071"/>
                </a:cubicBezTo>
                <a:lnTo>
                  <a:pt x="65301" y="1"/>
                </a:lnTo>
                <a:close/>
                <a:moveTo>
                  <a:pt x="99350" y="11768"/>
                </a:moveTo>
                <a:cubicBezTo>
                  <a:pt x="97759" y="11768"/>
                  <a:pt x="96167" y="12106"/>
                  <a:pt x="94624" y="12685"/>
                </a:cubicBezTo>
                <a:cubicBezTo>
                  <a:pt x="93129" y="13264"/>
                  <a:pt x="91827" y="14180"/>
                  <a:pt x="90621" y="15337"/>
                </a:cubicBezTo>
                <a:cubicBezTo>
                  <a:pt x="89464" y="16495"/>
                  <a:pt x="88547" y="17942"/>
                  <a:pt x="87776" y="19726"/>
                </a:cubicBezTo>
                <a:cubicBezTo>
                  <a:pt x="87100" y="21462"/>
                  <a:pt x="86763" y="23488"/>
                  <a:pt x="86763" y="25803"/>
                </a:cubicBezTo>
                <a:cubicBezTo>
                  <a:pt x="86763" y="27732"/>
                  <a:pt x="87004" y="29565"/>
                  <a:pt x="87534" y="31204"/>
                </a:cubicBezTo>
                <a:cubicBezTo>
                  <a:pt x="88113" y="32892"/>
                  <a:pt x="88981" y="34339"/>
                  <a:pt x="90091" y="35545"/>
                </a:cubicBezTo>
                <a:cubicBezTo>
                  <a:pt x="91248" y="36750"/>
                  <a:pt x="92695" y="37715"/>
                  <a:pt x="94431" y="38390"/>
                </a:cubicBezTo>
                <a:cubicBezTo>
                  <a:pt x="96216" y="39114"/>
                  <a:pt x="98289" y="39451"/>
                  <a:pt x="100652" y="39451"/>
                </a:cubicBezTo>
                <a:cubicBezTo>
                  <a:pt x="101569" y="39451"/>
                  <a:pt x="102485" y="39403"/>
                  <a:pt x="103450" y="39307"/>
                </a:cubicBezTo>
                <a:cubicBezTo>
                  <a:pt x="104318" y="39210"/>
                  <a:pt x="105186" y="39065"/>
                  <a:pt x="106006" y="38921"/>
                </a:cubicBezTo>
                <a:cubicBezTo>
                  <a:pt x="106777" y="38776"/>
                  <a:pt x="107549" y="38631"/>
                  <a:pt x="108272" y="38390"/>
                </a:cubicBezTo>
                <a:cubicBezTo>
                  <a:pt x="108948" y="38197"/>
                  <a:pt x="109478" y="38004"/>
                  <a:pt x="109864" y="37812"/>
                </a:cubicBezTo>
                <a:lnTo>
                  <a:pt x="108851" y="31783"/>
                </a:lnTo>
                <a:cubicBezTo>
                  <a:pt x="108031" y="32121"/>
                  <a:pt x="106970" y="32458"/>
                  <a:pt x="105620" y="32699"/>
                </a:cubicBezTo>
                <a:cubicBezTo>
                  <a:pt x="104318" y="32940"/>
                  <a:pt x="103016" y="33085"/>
                  <a:pt x="101617" y="33085"/>
                </a:cubicBezTo>
                <a:cubicBezTo>
                  <a:pt x="99495" y="33085"/>
                  <a:pt x="97807" y="32603"/>
                  <a:pt x="96553" y="31735"/>
                </a:cubicBezTo>
                <a:cubicBezTo>
                  <a:pt x="95251" y="30818"/>
                  <a:pt x="94576" y="29613"/>
                  <a:pt x="94383" y="28069"/>
                </a:cubicBezTo>
                <a:lnTo>
                  <a:pt x="111263" y="28069"/>
                </a:lnTo>
                <a:cubicBezTo>
                  <a:pt x="111311" y="27684"/>
                  <a:pt x="111359" y="27201"/>
                  <a:pt x="111359" y="26719"/>
                </a:cubicBezTo>
                <a:cubicBezTo>
                  <a:pt x="111407" y="26189"/>
                  <a:pt x="111407" y="25706"/>
                  <a:pt x="111407" y="25272"/>
                </a:cubicBezTo>
                <a:cubicBezTo>
                  <a:pt x="111407" y="20835"/>
                  <a:pt x="110346" y="17508"/>
                  <a:pt x="108176" y="15241"/>
                </a:cubicBezTo>
                <a:cubicBezTo>
                  <a:pt x="106006" y="12926"/>
                  <a:pt x="103064" y="11768"/>
                  <a:pt x="99350" y="11768"/>
                </a:cubicBezTo>
                <a:close/>
                <a:moveTo>
                  <a:pt x="179023" y="11768"/>
                </a:moveTo>
                <a:cubicBezTo>
                  <a:pt x="177431" y="11768"/>
                  <a:pt x="175888" y="12106"/>
                  <a:pt x="174345" y="12685"/>
                </a:cubicBezTo>
                <a:cubicBezTo>
                  <a:pt x="172850" y="13264"/>
                  <a:pt x="171499" y="14180"/>
                  <a:pt x="170342" y="15337"/>
                </a:cubicBezTo>
                <a:cubicBezTo>
                  <a:pt x="169184" y="16495"/>
                  <a:pt x="168220" y="17942"/>
                  <a:pt x="167496" y="19726"/>
                </a:cubicBezTo>
                <a:cubicBezTo>
                  <a:pt x="166773" y="21462"/>
                  <a:pt x="166435" y="23488"/>
                  <a:pt x="166435" y="25803"/>
                </a:cubicBezTo>
                <a:cubicBezTo>
                  <a:pt x="166435" y="27732"/>
                  <a:pt x="166725" y="29565"/>
                  <a:pt x="167255" y="31204"/>
                </a:cubicBezTo>
                <a:cubicBezTo>
                  <a:pt x="167786" y="32892"/>
                  <a:pt x="168654" y="34339"/>
                  <a:pt x="169811" y="35545"/>
                </a:cubicBezTo>
                <a:cubicBezTo>
                  <a:pt x="170969" y="36750"/>
                  <a:pt x="172415" y="37715"/>
                  <a:pt x="174152" y="38390"/>
                </a:cubicBezTo>
                <a:cubicBezTo>
                  <a:pt x="175888" y="39114"/>
                  <a:pt x="177962" y="39451"/>
                  <a:pt x="180325" y="39451"/>
                </a:cubicBezTo>
                <a:cubicBezTo>
                  <a:pt x="181241" y="39451"/>
                  <a:pt x="182206" y="39403"/>
                  <a:pt x="183122" y="39307"/>
                </a:cubicBezTo>
                <a:cubicBezTo>
                  <a:pt x="183990" y="39210"/>
                  <a:pt x="184858" y="39065"/>
                  <a:pt x="185726" y="38921"/>
                </a:cubicBezTo>
                <a:cubicBezTo>
                  <a:pt x="186498" y="38776"/>
                  <a:pt x="187221" y="38631"/>
                  <a:pt x="187945" y="38390"/>
                </a:cubicBezTo>
                <a:cubicBezTo>
                  <a:pt x="188620" y="38197"/>
                  <a:pt x="189151" y="38004"/>
                  <a:pt x="189585" y="37812"/>
                </a:cubicBezTo>
                <a:lnTo>
                  <a:pt x="188572" y="31783"/>
                </a:lnTo>
                <a:cubicBezTo>
                  <a:pt x="187752" y="32121"/>
                  <a:pt x="186643" y="32458"/>
                  <a:pt x="185341" y="32699"/>
                </a:cubicBezTo>
                <a:cubicBezTo>
                  <a:pt x="184038" y="32940"/>
                  <a:pt x="182688" y="33085"/>
                  <a:pt x="181338" y="33085"/>
                </a:cubicBezTo>
                <a:cubicBezTo>
                  <a:pt x="179216" y="33085"/>
                  <a:pt x="177479" y="32603"/>
                  <a:pt x="176225" y="31735"/>
                </a:cubicBezTo>
                <a:cubicBezTo>
                  <a:pt x="174972" y="30818"/>
                  <a:pt x="174248" y="29613"/>
                  <a:pt x="174103" y="28069"/>
                </a:cubicBezTo>
                <a:lnTo>
                  <a:pt x="190983" y="28069"/>
                </a:lnTo>
                <a:cubicBezTo>
                  <a:pt x="190983" y="27684"/>
                  <a:pt x="191031" y="27201"/>
                  <a:pt x="191080" y="26719"/>
                </a:cubicBezTo>
                <a:cubicBezTo>
                  <a:pt x="191080" y="26189"/>
                  <a:pt x="191128" y="25706"/>
                  <a:pt x="191128" y="25272"/>
                </a:cubicBezTo>
                <a:cubicBezTo>
                  <a:pt x="191128" y="20835"/>
                  <a:pt x="190019" y="17508"/>
                  <a:pt x="187848" y="15241"/>
                </a:cubicBezTo>
                <a:cubicBezTo>
                  <a:pt x="185726" y="12926"/>
                  <a:pt x="182736" y="11768"/>
                  <a:pt x="179023" y="11768"/>
                </a:cubicBezTo>
                <a:close/>
                <a:moveTo>
                  <a:pt x="229373" y="11768"/>
                </a:moveTo>
                <a:cubicBezTo>
                  <a:pt x="227781" y="11768"/>
                  <a:pt x="226190" y="12106"/>
                  <a:pt x="224646" y="12685"/>
                </a:cubicBezTo>
                <a:cubicBezTo>
                  <a:pt x="223151" y="13264"/>
                  <a:pt x="221849" y="14180"/>
                  <a:pt x="220692" y="15337"/>
                </a:cubicBezTo>
                <a:cubicBezTo>
                  <a:pt x="219486" y="16495"/>
                  <a:pt x="218570" y="17942"/>
                  <a:pt x="217846" y="19726"/>
                </a:cubicBezTo>
                <a:cubicBezTo>
                  <a:pt x="217123" y="21462"/>
                  <a:pt x="216785" y="23488"/>
                  <a:pt x="216785" y="25803"/>
                </a:cubicBezTo>
                <a:cubicBezTo>
                  <a:pt x="216785" y="27732"/>
                  <a:pt x="217026" y="29565"/>
                  <a:pt x="217557" y="31204"/>
                </a:cubicBezTo>
                <a:cubicBezTo>
                  <a:pt x="218135" y="32892"/>
                  <a:pt x="219004" y="34339"/>
                  <a:pt x="220113" y="35545"/>
                </a:cubicBezTo>
                <a:cubicBezTo>
                  <a:pt x="221270" y="36750"/>
                  <a:pt x="222717" y="37715"/>
                  <a:pt x="224453" y="38390"/>
                </a:cubicBezTo>
                <a:cubicBezTo>
                  <a:pt x="226238" y="39114"/>
                  <a:pt x="228312" y="39451"/>
                  <a:pt x="230675" y="39451"/>
                </a:cubicBezTo>
                <a:cubicBezTo>
                  <a:pt x="231591" y="39451"/>
                  <a:pt x="232507" y="39403"/>
                  <a:pt x="233472" y="39307"/>
                </a:cubicBezTo>
                <a:cubicBezTo>
                  <a:pt x="234340" y="39210"/>
                  <a:pt x="235208" y="39065"/>
                  <a:pt x="236028" y="38921"/>
                </a:cubicBezTo>
                <a:cubicBezTo>
                  <a:pt x="236800" y="38776"/>
                  <a:pt x="237571" y="38631"/>
                  <a:pt x="238295" y="38390"/>
                </a:cubicBezTo>
                <a:cubicBezTo>
                  <a:pt x="238970" y="38197"/>
                  <a:pt x="239500" y="38004"/>
                  <a:pt x="239886" y="37812"/>
                </a:cubicBezTo>
                <a:lnTo>
                  <a:pt x="238922" y="31783"/>
                </a:lnTo>
                <a:cubicBezTo>
                  <a:pt x="238054" y="32121"/>
                  <a:pt x="236993" y="32458"/>
                  <a:pt x="235642" y="32699"/>
                </a:cubicBezTo>
                <a:cubicBezTo>
                  <a:pt x="234340" y="32940"/>
                  <a:pt x="233038" y="33085"/>
                  <a:pt x="231639" y="33085"/>
                </a:cubicBezTo>
                <a:cubicBezTo>
                  <a:pt x="229517" y="33085"/>
                  <a:pt x="227829" y="32603"/>
                  <a:pt x="226575" y="31735"/>
                </a:cubicBezTo>
                <a:cubicBezTo>
                  <a:pt x="225321" y="30818"/>
                  <a:pt x="224598" y="29613"/>
                  <a:pt x="224405" y="28069"/>
                </a:cubicBezTo>
                <a:lnTo>
                  <a:pt x="241285" y="28069"/>
                </a:lnTo>
                <a:cubicBezTo>
                  <a:pt x="241333" y="27684"/>
                  <a:pt x="241381" y="27201"/>
                  <a:pt x="241381" y="26719"/>
                </a:cubicBezTo>
                <a:cubicBezTo>
                  <a:pt x="241430" y="26189"/>
                  <a:pt x="241430" y="25706"/>
                  <a:pt x="241430" y="25272"/>
                </a:cubicBezTo>
                <a:cubicBezTo>
                  <a:pt x="241430" y="20835"/>
                  <a:pt x="240368" y="17508"/>
                  <a:pt x="238198" y="15241"/>
                </a:cubicBezTo>
                <a:cubicBezTo>
                  <a:pt x="236028" y="12926"/>
                  <a:pt x="233086" y="11768"/>
                  <a:pt x="229373" y="11768"/>
                </a:cubicBezTo>
                <a:close/>
                <a:moveTo>
                  <a:pt x="256621" y="11768"/>
                </a:moveTo>
                <a:cubicBezTo>
                  <a:pt x="253438" y="11768"/>
                  <a:pt x="250930" y="12492"/>
                  <a:pt x="249098" y="13939"/>
                </a:cubicBezTo>
                <a:cubicBezTo>
                  <a:pt x="247265" y="15386"/>
                  <a:pt x="246349" y="17315"/>
                  <a:pt x="246349" y="19774"/>
                </a:cubicBezTo>
                <a:cubicBezTo>
                  <a:pt x="246349" y="21028"/>
                  <a:pt x="246542" y="22137"/>
                  <a:pt x="246879" y="23006"/>
                </a:cubicBezTo>
                <a:cubicBezTo>
                  <a:pt x="247217" y="23922"/>
                  <a:pt x="247747" y="24694"/>
                  <a:pt x="248423" y="25369"/>
                </a:cubicBezTo>
                <a:cubicBezTo>
                  <a:pt x="249098" y="25996"/>
                  <a:pt x="249918" y="26574"/>
                  <a:pt x="250834" y="27008"/>
                </a:cubicBezTo>
                <a:cubicBezTo>
                  <a:pt x="251895" y="27539"/>
                  <a:pt x="252956" y="27973"/>
                  <a:pt x="254017" y="28359"/>
                </a:cubicBezTo>
                <a:cubicBezTo>
                  <a:pt x="255512" y="28938"/>
                  <a:pt x="256621" y="29468"/>
                  <a:pt x="257393" y="29902"/>
                </a:cubicBezTo>
                <a:cubicBezTo>
                  <a:pt x="258116" y="30336"/>
                  <a:pt x="258454" y="30867"/>
                  <a:pt x="258454" y="31445"/>
                </a:cubicBezTo>
                <a:cubicBezTo>
                  <a:pt x="258454" y="32217"/>
                  <a:pt x="258213" y="32748"/>
                  <a:pt x="257634" y="33037"/>
                </a:cubicBezTo>
                <a:cubicBezTo>
                  <a:pt x="257055" y="33278"/>
                  <a:pt x="256091" y="33423"/>
                  <a:pt x="254740" y="33423"/>
                </a:cubicBezTo>
                <a:cubicBezTo>
                  <a:pt x="253438" y="33423"/>
                  <a:pt x="252136" y="33278"/>
                  <a:pt x="250786" y="33037"/>
                </a:cubicBezTo>
                <a:cubicBezTo>
                  <a:pt x="249435" y="32699"/>
                  <a:pt x="248133" y="32314"/>
                  <a:pt x="246879" y="31831"/>
                </a:cubicBezTo>
                <a:lnTo>
                  <a:pt x="245625" y="37860"/>
                </a:lnTo>
                <a:cubicBezTo>
                  <a:pt x="246252" y="38149"/>
                  <a:pt x="247313" y="38438"/>
                  <a:pt x="248857" y="38873"/>
                </a:cubicBezTo>
                <a:cubicBezTo>
                  <a:pt x="250400" y="39258"/>
                  <a:pt x="252329" y="39451"/>
                  <a:pt x="254692" y="39451"/>
                </a:cubicBezTo>
                <a:cubicBezTo>
                  <a:pt x="258261" y="39451"/>
                  <a:pt x="261010" y="38776"/>
                  <a:pt x="262939" y="37474"/>
                </a:cubicBezTo>
                <a:cubicBezTo>
                  <a:pt x="264868" y="36124"/>
                  <a:pt x="265881" y="34146"/>
                  <a:pt x="265881" y="31542"/>
                </a:cubicBezTo>
                <a:cubicBezTo>
                  <a:pt x="265881" y="30481"/>
                  <a:pt x="265736" y="29516"/>
                  <a:pt x="265447" y="28648"/>
                </a:cubicBezTo>
                <a:cubicBezTo>
                  <a:pt x="265254" y="27828"/>
                  <a:pt x="264820" y="27105"/>
                  <a:pt x="264193" y="26430"/>
                </a:cubicBezTo>
                <a:cubicBezTo>
                  <a:pt x="263566" y="25706"/>
                  <a:pt x="262746" y="25079"/>
                  <a:pt x="261685" y="24501"/>
                </a:cubicBezTo>
                <a:cubicBezTo>
                  <a:pt x="260624" y="23922"/>
                  <a:pt x="259274" y="23343"/>
                  <a:pt x="257634" y="22716"/>
                </a:cubicBezTo>
                <a:cubicBezTo>
                  <a:pt x="256814" y="22427"/>
                  <a:pt x="256139" y="22137"/>
                  <a:pt x="255609" y="21945"/>
                </a:cubicBezTo>
                <a:cubicBezTo>
                  <a:pt x="255126" y="21655"/>
                  <a:pt x="254740" y="21414"/>
                  <a:pt x="254451" y="21221"/>
                </a:cubicBezTo>
                <a:cubicBezTo>
                  <a:pt x="254113" y="20980"/>
                  <a:pt x="253921" y="20739"/>
                  <a:pt x="253824" y="20546"/>
                </a:cubicBezTo>
                <a:cubicBezTo>
                  <a:pt x="253728" y="20305"/>
                  <a:pt x="253679" y="20015"/>
                  <a:pt x="253679" y="19726"/>
                </a:cubicBezTo>
                <a:cubicBezTo>
                  <a:pt x="253679" y="18424"/>
                  <a:pt x="254837" y="17797"/>
                  <a:pt x="257200" y="17797"/>
                </a:cubicBezTo>
                <a:cubicBezTo>
                  <a:pt x="258454" y="17797"/>
                  <a:pt x="259563" y="17893"/>
                  <a:pt x="260576" y="18135"/>
                </a:cubicBezTo>
                <a:cubicBezTo>
                  <a:pt x="261541" y="18327"/>
                  <a:pt x="262505" y="18617"/>
                  <a:pt x="263421" y="18954"/>
                </a:cubicBezTo>
                <a:lnTo>
                  <a:pt x="264724" y="13119"/>
                </a:lnTo>
                <a:cubicBezTo>
                  <a:pt x="263855" y="12781"/>
                  <a:pt x="262698" y="12492"/>
                  <a:pt x="261203" y="12251"/>
                </a:cubicBezTo>
                <a:cubicBezTo>
                  <a:pt x="259756" y="11961"/>
                  <a:pt x="258213" y="11768"/>
                  <a:pt x="256621" y="1176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7"/>
          <p:cNvSpPr/>
          <p:nvPr/>
        </p:nvSpPr>
        <p:spPr>
          <a:xfrm>
            <a:off x="3616693" y="1659340"/>
            <a:ext cx="1800359" cy="1741362"/>
          </a:xfrm>
          <a:custGeom>
            <a:avLst/>
            <a:gdLst/>
            <a:ahLst/>
            <a:cxnLst/>
            <a:rect l="l" t="t" r="r" b="b"/>
            <a:pathLst>
              <a:path w="141260" h="136631" extrusionOk="0">
                <a:moveTo>
                  <a:pt x="70606" y="1"/>
                </a:moveTo>
                <a:lnTo>
                  <a:pt x="13986" y="27056"/>
                </a:lnTo>
                <a:lnTo>
                  <a:pt x="0" y="87872"/>
                </a:lnTo>
                <a:lnTo>
                  <a:pt x="39210" y="136630"/>
                </a:lnTo>
                <a:lnTo>
                  <a:pt x="102050" y="136630"/>
                </a:lnTo>
                <a:lnTo>
                  <a:pt x="141260" y="87872"/>
                </a:lnTo>
                <a:lnTo>
                  <a:pt x="127274" y="27056"/>
                </a:lnTo>
                <a:lnTo>
                  <a:pt x="706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7"/>
          <p:cNvSpPr/>
          <p:nvPr/>
        </p:nvSpPr>
        <p:spPr>
          <a:xfrm>
            <a:off x="3528791" y="1575542"/>
            <a:ext cx="1977387" cy="1908742"/>
          </a:xfrm>
          <a:custGeom>
            <a:avLst/>
            <a:gdLst/>
            <a:ahLst/>
            <a:cxnLst/>
            <a:rect l="l" t="t" r="r" b="b"/>
            <a:pathLst>
              <a:path w="155150" h="149764" extrusionOk="0">
                <a:moveTo>
                  <a:pt x="77549" y="0"/>
                </a:moveTo>
                <a:cubicBezTo>
                  <a:pt x="77358" y="0"/>
                  <a:pt x="77165" y="6"/>
                  <a:pt x="76972" y="17"/>
                </a:cubicBezTo>
                <a:cubicBezTo>
                  <a:pt x="75622" y="65"/>
                  <a:pt x="74272" y="402"/>
                  <a:pt x="73066" y="1029"/>
                </a:cubicBezTo>
                <a:lnTo>
                  <a:pt x="19388" y="26638"/>
                </a:lnTo>
                <a:cubicBezTo>
                  <a:pt x="16639" y="27989"/>
                  <a:pt x="14517" y="30593"/>
                  <a:pt x="13842" y="33535"/>
                </a:cubicBezTo>
                <a:lnTo>
                  <a:pt x="628" y="91167"/>
                </a:lnTo>
                <a:cubicBezTo>
                  <a:pt x="1" y="93771"/>
                  <a:pt x="531" y="96665"/>
                  <a:pt x="2026" y="98932"/>
                </a:cubicBezTo>
                <a:cubicBezTo>
                  <a:pt x="2171" y="99221"/>
                  <a:pt x="2364" y="99511"/>
                  <a:pt x="2605" y="99752"/>
                </a:cubicBezTo>
                <a:lnTo>
                  <a:pt x="39740" y="145954"/>
                </a:lnTo>
                <a:cubicBezTo>
                  <a:pt x="41621" y="148317"/>
                  <a:pt x="44660" y="149764"/>
                  <a:pt x="47746" y="149764"/>
                </a:cubicBezTo>
                <a:lnTo>
                  <a:pt x="107308" y="149764"/>
                </a:lnTo>
                <a:cubicBezTo>
                  <a:pt x="110394" y="149764"/>
                  <a:pt x="113433" y="148317"/>
                  <a:pt x="115314" y="145954"/>
                </a:cubicBezTo>
                <a:lnTo>
                  <a:pt x="152449" y="99752"/>
                </a:lnTo>
                <a:cubicBezTo>
                  <a:pt x="154378" y="97340"/>
                  <a:pt x="155150" y="94109"/>
                  <a:pt x="154426" y="91119"/>
                </a:cubicBezTo>
                <a:lnTo>
                  <a:pt x="141164" y="33535"/>
                </a:lnTo>
                <a:cubicBezTo>
                  <a:pt x="140488" y="30593"/>
                  <a:pt x="138415" y="27940"/>
                  <a:pt x="135617" y="26638"/>
                </a:cubicBezTo>
                <a:lnTo>
                  <a:pt x="81988" y="1029"/>
                </a:lnTo>
                <a:cubicBezTo>
                  <a:pt x="80573" y="343"/>
                  <a:pt x="79082" y="0"/>
                  <a:pt x="77549" y="0"/>
                </a:cubicBezTo>
                <a:close/>
              </a:path>
            </a:pathLst>
          </a:custGeom>
          <a:solidFill>
            <a:srgbClr val="326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7"/>
          <p:cNvSpPr/>
          <p:nvPr/>
        </p:nvSpPr>
        <p:spPr>
          <a:xfrm>
            <a:off x="3791873" y="1825305"/>
            <a:ext cx="1449999" cy="1408832"/>
          </a:xfrm>
          <a:custGeom>
            <a:avLst/>
            <a:gdLst/>
            <a:ahLst/>
            <a:cxnLst/>
            <a:rect l="l" t="t" r="r" b="b"/>
            <a:pathLst>
              <a:path w="113770" h="110540" extrusionOk="0">
                <a:moveTo>
                  <a:pt x="60912" y="24934"/>
                </a:moveTo>
                <a:lnTo>
                  <a:pt x="60912" y="24934"/>
                </a:lnTo>
                <a:cubicBezTo>
                  <a:pt x="68194" y="25850"/>
                  <a:pt x="74995" y="29130"/>
                  <a:pt x="80155" y="34194"/>
                </a:cubicBezTo>
                <a:lnTo>
                  <a:pt x="66410" y="43936"/>
                </a:lnTo>
                <a:lnTo>
                  <a:pt x="66362" y="43936"/>
                </a:lnTo>
                <a:cubicBezTo>
                  <a:pt x="65873" y="44288"/>
                  <a:pt x="65296" y="44457"/>
                  <a:pt x="64723" y="44457"/>
                </a:cubicBezTo>
                <a:cubicBezTo>
                  <a:pt x="63883" y="44457"/>
                  <a:pt x="63048" y="44093"/>
                  <a:pt x="62504" y="43405"/>
                </a:cubicBezTo>
                <a:cubicBezTo>
                  <a:pt x="62118" y="42923"/>
                  <a:pt x="61925" y="42344"/>
                  <a:pt x="61877" y="41765"/>
                </a:cubicBezTo>
                <a:lnTo>
                  <a:pt x="60912" y="24934"/>
                </a:lnTo>
                <a:close/>
                <a:moveTo>
                  <a:pt x="52858" y="24934"/>
                </a:moveTo>
                <a:lnTo>
                  <a:pt x="51893" y="41765"/>
                </a:lnTo>
                <a:lnTo>
                  <a:pt x="51845" y="41814"/>
                </a:lnTo>
                <a:cubicBezTo>
                  <a:pt x="51749" y="43309"/>
                  <a:pt x="50543" y="44514"/>
                  <a:pt x="49000" y="44514"/>
                </a:cubicBezTo>
                <a:cubicBezTo>
                  <a:pt x="48421" y="44514"/>
                  <a:pt x="47842" y="44321"/>
                  <a:pt x="47360" y="43984"/>
                </a:cubicBezTo>
                <a:lnTo>
                  <a:pt x="47312" y="43984"/>
                </a:lnTo>
                <a:lnTo>
                  <a:pt x="33519" y="34194"/>
                </a:lnTo>
                <a:cubicBezTo>
                  <a:pt x="37763" y="30046"/>
                  <a:pt x="43164" y="26959"/>
                  <a:pt x="49434" y="25513"/>
                </a:cubicBezTo>
                <a:cubicBezTo>
                  <a:pt x="50591" y="25271"/>
                  <a:pt x="51701" y="25079"/>
                  <a:pt x="52858" y="24934"/>
                </a:cubicBezTo>
                <a:close/>
                <a:moveTo>
                  <a:pt x="85171" y="40511"/>
                </a:moveTo>
                <a:cubicBezTo>
                  <a:pt x="87100" y="43598"/>
                  <a:pt x="88498" y="47022"/>
                  <a:pt x="89318" y="50591"/>
                </a:cubicBezTo>
                <a:cubicBezTo>
                  <a:pt x="90138" y="54160"/>
                  <a:pt x="90379" y="57777"/>
                  <a:pt x="90042" y="61394"/>
                </a:cubicBezTo>
                <a:lnTo>
                  <a:pt x="73789" y="56716"/>
                </a:lnTo>
                <a:lnTo>
                  <a:pt x="73741" y="56620"/>
                </a:lnTo>
                <a:cubicBezTo>
                  <a:pt x="72294" y="56234"/>
                  <a:pt x="71426" y="54739"/>
                  <a:pt x="71763" y="53244"/>
                </a:cubicBezTo>
                <a:cubicBezTo>
                  <a:pt x="71860" y="52665"/>
                  <a:pt x="72197" y="52134"/>
                  <a:pt x="72631" y="51749"/>
                </a:cubicBezTo>
                <a:lnTo>
                  <a:pt x="85171" y="40511"/>
                </a:lnTo>
                <a:close/>
                <a:moveTo>
                  <a:pt x="28503" y="40511"/>
                </a:moveTo>
                <a:lnTo>
                  <a:pt x="41090" y="51797"/>
                </a:lnTo>
                <a:lnTo>
                  <a:pt x="41090" y="51845"/>
                </a:lnTo>
                <a:cubicBezTo>
                  <a:pt x="42248" y="52858"/>
                  <a:pt x="42393" y="54546"/>
                  <a:pt x="41428" y="55751"/>
                </a:cubicBezTo>
                <a:cubicBezTo>
                  <a:pt x="41090" y="56234"/>
                  <a:pt x="40560" y="56571"/>
                  <a:pt x="39981" y="56716"/>
                </a:cubicBezTo>
                <a:lnTo>
                  <a:pt x="39981" y="56764"/>
                </a:lnTo>
                <a:lnTo>
                  <a:pt x="23777" y="61442"/>
                </a:lnTo>
                <a:cubicBezTo>
                  <a:pt x="23005" y="54112"/>
                  <a:pt x="24645" y="46781"/>
                  <a:pt x="28503" y="40511"/>
                </a:cubicBezTo>
                <a:close/>
                <a:moveTo>
                  <a:pt x="59465" y="52665"/>
                </a:moveTo>
                <a:lnTo>
                  <a:pt x="62696" y="56668"/>
                </a:lnTo>
                <a:lnTo>
                  <a:pt x="61539" y="61683"/>
                </a:lnTo>
                <a:lnTo>
                  <a:pt x="56861" y="63902"/>
                </a:lnTo>
                <a:lnTo>
                  <a:pt x="52231" y="61683"/>
                </a:lnTo>
                <a:lnTo>
                  <a:pt x="51074" y="56668"/>
                </a:lnTo>
                <a:lnTo>
                  <a:pt x="54305" y="52665"/>
                </a:lnTo>
                <a:close/>
                <a:moveTo>
                  <a:pt x="42778" y="66458"/>
                </a:moveTo>
                <a:cubicBezTo>
                  <a:pt x="44081" y="66458"/>
                  <a:pt x="45190" y="67374"/>
                  <a:pt x="45479" y="68676"/>
                </a:cubicBezTo>
                <a:cubicBezTo>
                  <a:pt x="45624" y="69255"/>
                  <a:pt x="45576" y="69834"/>
                  <a:pt x="45334" y="70413"/>
                </a:cubicBezTo>
                <a:lnTo>
                  <a:pt x="45383" y="70461"/>
                </a:lnTo>
                <a:lnTo>
                  <a:pt x="38968" y="85990"/>
                </a:lnTo>
                <a:cubicBezTo>
                  <a:pt x="32940" y="82132"/>
                  <a:pt x="28165" y="76345"/>
                  <a:pt x="25609" y="69303"/>
                </a:cubicBezTo>
                <a:lnTo>
                  <a:pt x="42200" y="66458"/>
                </a:lnTo>
                <a:lnTo>
                  <a:pt x="42200" y="66506"/>
                </a:lnTo>
                <a:cubicBezTo>
                  <a:pt x="42393" y="66458"/>
                  <a:pt x="42585" y="66458"/>
                  <a:pt x="42778" y="66458"/>
                </a:cubicBezTo>
                <a:close/>
                <a:moveTo>
                  <a:pt x="71049" y="66390"/>
                </a:moveTo>
                <a:cubicBezTo>
                  <a:pt x="71205" y="66390"/>
                  <a:pt x="71352" y="66424"/>
                  <a:pt x="71522" y="66458"/>
                </a:cubicBezTo>
                <a:lnTo>
                  <a:pt x="71522" y="66410"/>
                </a:lnTo>
                <a:lnTo>
                  <a:pt x="88257" y="69207"/>
                </a:lnTo>
                <a:cubicBezTo>
                  <a:pt x="85798" y="76104"/>
                  <a:pt x="81119" y="82084"/>
                  <a:pt x="74898" y="86039"/>
                </a:cubicBezTo>
                <a:lnTo>
                  <a:pt x="68387" y="70364"/>
                </a:lnTo>
                <a:lnTo>
                  <a:pt x="68387" y="70316"/>
                </a:lnTo>
                <a:cubicBezTo>
                  <a:pt x="67809" y="68966"/>
                  <a:pt x="68387" y="67326"/>
                  <a:pt x="69786" y="66651"/>
                </a:cubicBezTo>
                <a:cubicBezTo>
                  <a:pt x="70124" y="66506"/>
                  <a:pt x="70461" y="66410"/>
                  <a:pt x="70847" y="66410"/>
                </a:cubicBezTo>
                <a:cubicBezTo>
                  <a:pt x="70918" y="66396"/>
                  <a:pt x="70984" y="66390"/>
                  <a:pt x="71049" y="66390"/>
                </a:cubicBezTo>
                <a:close/>
                <a:moveTo>
                  <a:pt x="56764" y="73258"/>
                </a:moveTo>
                <a:cubicBezTo>
                  <a:pt x="57247" y="73258"/>
                  <a:pt x="57681" y="73355"/>
                  <a:pt x="58115" y="73547"/>
                </a:cubicBezTo>
                <a:cubicBezTo>
                  <a:pt x="58645" y="73789"/>
                  <a:pt x="59079" y="74223"/>
                  <a:pt x="59369" y="74753"/>
                </a:cubicBezTo>
                <a:lnTo>
                  <a:pt x="59417" y="74753"/>
                </a:lnTo>
                <a:lnTo>
                  <a:pt x="67616" y="89511"/>
                </a:lnTo>
                <a:cubicBezTo>
                  <a:pt x="66555" y="89849"/>
                  <a:pt x="65445" y="90186"/>
                  <a:pt x="64336" y="90427"/>
                </a:cubicBezTo>
                <a:cubicBezTo>
                  <a:pt x="61810" y="90991"/>
                  <a:pt x="59293" y="91265"/>
                  <a:pt x="56817" y="91265"/>
                </a:cubicBezTo>
                <a:cubicBezTo>
                  <a:pt x="53148" y="91265"/>
                  <a:pt x="49572" y="90663"/>
                  <a:pt x="46203" y="89511"/>
                </a:cubicBezTo>
                <a:lnTo>
                  <a:pt x="54353" y="74753"/>
                </a:lnTo>
                <a:lnTo>
                  <a:pt x="54401" y="74753"/>
                </a:lnTo>
                <a:cubicBezTo>
                  <a:pt x="54835" y="73885"/>
                  <a:pt x="55752" y="73306"/>
                  <a:pt x="56764" y="73258"/>
                </a:cubicBezTo>
                <a:close/>
                <a:moveTo>
                  <a:pt x="56861" y="0"/>
                </a:moveTo>
                <a:cubicBezTo>
                  <a:pt x="55125" y="0"/>
                  <a:pt x="53678" y="1592"/>
                  <a:pt x="53678" y="3569"/>
                </a:cubicBezTo>
                <a:cubicBezTo>
                  <a:pt x="53678" y="3617"/>
                  <a:pt x="53678" y="3665"/>
                  <a:pt x="53678" y="3665"/>
                </a:cubicBezTo>
                <a:cubicBezTo>
                  <a:pt x="53678" y="3955"/>
                  <a:pt x="53678" y="4244"/>
                  <a:pt x="53678" y="4485"/>
                </a:cubicBezTo>
                <a:cubicBezTo>
                  <a:pt x="53726" y="5643"/>
                  <a:pt x="53967" y="6511"/>
                  <a:pt x="54112" y="7572"/>
                </a:cubicBezTo>
                <a:cubicBezTo>
                  <a:pt x="54401" y="9790"/>
                  <a:pt x="54594" y="11671"/>
                  <a:pt x="54449" y="13359"/>
                </a:cubicBezTo>
                <a:cubicBezTo>
                  <a:pt x="54353" y="14034"/>
                  <a:pt x="53871" y="14613"/>
                  <a:pt x="53437" y="15047"/>
                </a:cubicBezTo>
                <a:lnTo>
                  <a:pt x="53340" y="16397"/>
                </a:lnTo>
                <a:cubicBezTo>
                  <a:pt x="51411" y="16542"/>
                  <a:pt x="49434" y="16880"/>
                  <a:pt x="47553" y="17314"/>
                </a:cubicBezTo>
                <a:cubicBezTo>
                  <a:pt x="39499" y="19098"/>
                  <a:pt x="32216" y="23294"/>
                  <a:pt x="26574" y="29274"/>
                </a:cubicBezTo>
                <a:cubicBezTo>
                  <a:pt x="26188" y="29033"/>
                  <a:pt x="25754" y="28744"/>
                  <a:pt x="25416" y="28454"/>
                </a:cubicBezTo>
                <a:cubicBezTo>
                  <a:pt x="25140" y="28500"/>
                  <a:pt x="24865" y="28557"/>
                  <a:pt x="24568" y="28557"/>
                </a:cubicBezTo>
                <a:cubicBezTo>
                  <a:pt x="24242" y="28557"/>
                  <a:pt x="23891" y="28489"/>
                  <a:pt x="23487" y="28262"/>
                </a:cubicBezTo>
                <a:cubicBezTo>
                  <a:pt x="22040" y="27297"/>
                  <a:pt x="20738" y="25947"/>
                  <a:pt x="19147" y="24355"/>
                </a:cubicBezTo>
                <a:cubicBezTo>
                  <a:pt x="18423" y="23583"/>
                  <a:pt x="17893" y="22860"/>
                  <a:pt x="17025" y="22137"/>
                </a:cubicBezTo>
                <a:cubicBezTo>
                  <a:pt x="16832" y="21944"/>
                  <a:pt x="16542" y="21703"/>
                  <a:pt x="16350" y="21558"/>
                </a:cubicBezTo>
                <a:cubicBezTo>
                  <a:pt x="15674" y="21027"/>
                  <a:pt x="14854" y="20738"/>
                  <a:pt x="14083" y="20690"/>
                </a:cubicBezTo>
                <a:cubicBezTo>
                  <a:pt x="13118" y="20690"/>
                  <a:pt x="12154" y="21076"/>
                  <a:pt x="11527" y="21847"/>
                </a:cubicBezTo>
                <a:cubicBezTo>
                  <a:pt x="10417" y="23198"/>
                  <a:pt x="10803" y="25320"/>
                  <a:pt x="12298" y="26574"/>
                </a:cubicBezTo>
                <a:cubicBezTo>
                  <a:pt x="12347" y="26574"/>
                  <a:pt x="12347" y="26574"/>
                  <a:pt x="12347" y="26622"/>
                </a:cubicBezTo>
                <a:cubicBezTo>
                  <a:pt x="12588" y="26766"/>
                  <a:pt x="12829" y="27008"/>
                  <a:pt x="13022" y="27152"/>
                </a:cubicBezTo>
                <a:cubicBezTo>
                  <a:pt x="13938" y="27827"/>
                  <a:pt x="14806" y="28165"/>
                  <a:pt x="15674" y="28696"/>
                </a:cubicBezTo>
                <a:cubicBezTo>
                  <a:pt x="17603" y="29901"/>
                  <a:pt x="19195" y="30866"/>
                  <a:pt x="20497" y="32072"/>
                </a:cubicBezTo>
                <a:cubicBezTo>
                  <a:pt x="20979" y="32602"/>
                  <a:pt x="21076" y="33518"/>
                  <a:pt x="21124" y="33904"/>
                </a:cubicBezTo>
                <a:lnTo>
                  <a:pt x="22137" y="34821"/>
                </a:lnTo>
                <a:cubicBezTo>
                  <a:pt x="16639" y="43116"/>
                  <a:pt x="14083" y="53340"/>
                  <a:pt x="15578" y="63805"/>
                </a:cubicBezTo>
                <a:lnTo>
                  <a:pt x="14227" y="64191"/>
                </a:lnTo>
                <a:cubicBezTo>
                  <a:pt x="13890" y="64625"/>
                  <a:pt x="13408" y="65349"/>
                  <a:pt x="12877" y="65590"/>
                </a:cubicBezTo>
                <a:cubicBezTo>
                  <a:pt x="11237" y="66120"/>
                  <a:pt x="9356" y="66313"/>
                  <a:pt x="7090" y="66506"/>
                </a:cubicBezTo>
                <a:cubicBezTo>
                  <a:pt x="6077" y="66603"/>
                  <a:pt x="5161" y="66554"/>
                  <a:pt x="4051" y="66796"/>
                </a:cubicBezTo>
                <a:cubicBezTo>
                  <a:pt x="3762" y="66844"/>
                  <a:pt x="3424" y="66892"/>
                  <a:pt x="3183" y="66989"/>
                </a:cubicBezTo>
                <a:lnTo>
                  <a:pt x="3087" y="66989"/>
                </a:lnTo>
                <a:cubicBezTo>
                  <a:pt x="1206" y="67471"/>
                  <a:pt x="0" y="69207"/>
                  <a:pt x="386" y="70895"/>
                </a:cubicBezTo>
                <a:cubicBezTo>
                  <a:pt x="717" y="72383"/>
                  <a:pt x="2110" y="73340"/>
                  <a:pt x="3717" y="73340"/>
                </a:cubicBezTo>
                <a:cubicBezTo>
                  <a:pt x="3984" y="73340"/>
                  <a:pt x="4258" y="73313"/>
                  <a:pt x="4534" y="73258"/>
                </a:cubicBezTo>
                <a:lnTo>
                  <a:pt x="4582" y="73258"/>
                </a:lnTo>
                <a:cubicBezTo>
                  <a:pt x="4582" y="73258"/>
                  <a:pt x="4630" y="73258"/>
                  <a:pt x="4630" y="73210"/>
                </a:cubicBezTo>
                <a:cubicBezTo>
                  <a:pt x="4920" y="73162"/>
                  <a:pt x="5257" y="73113"/>
                  <a:pt x="5450" y="73065"/>
                </a:cubicBezTo>
                <a:cubicBezTo>
                  <a:pt x="6559" y="72728"/>
                  <a:pt x="7379" y="72294"/>
                  <a:pt x="8344" y="71956"/>
                </a:cubicBezTo>
                <a:cubicBezTo>
                  <a:pt x="10466" y="71184"/>
                  <a:pt x="12250" y="70557"/>
                  <a:pt x="13938" y="70268"/>
                </a:cubicBezTo>
                <a:cubicBezTo>
                  <a:pt x="13969" y="70266"/>
                  <a:pt x="14001" y="70265"/>
                  <a:pt x="14032" y="70265"/>
                </a:cubicBezTo>
                <a:cubicBezTo>
                  <a:pt x="14727" y="70265"/>
                  <a:pt x="15448" y="70759"/>
                  <a:pt x="15771" y="70943"/>
                </a:cubicBezTo>
                <a:lnTo>
                  <a:pt x="17169" y="70702"/>
                </a:lnTo>
                <a:cubicBezTo>
                  <a:pt x="20401" y="80685"/>
                  <a:pt x="27153" y="88787"/>
                  <a:pt x="35737" y="93851"/>
                </a:cubicBezTo>
                <a:lnTo>
                  <a:pt x="35110" y="95250"/>
                </a:lnTo>
                <a:cubicBezTo>
                  <a:pt x="35351" y="95781"/>
                  <a:pt x="35592" y="96504"/>
                  <a:pt x="35399" y="97034"/>
                </a:cubicBezTo>
                <a:cubicBezTo>
                  <a:pt x="34773" y="98674"/>
                  <a:pt x="33712" y="100362"/>
                  <a:pt x="32506" y="102291"/>
                </a:cubicBezTo>
                <a:cubicBezTo>
                  <a:pt x="31927" y="103159"/>
                  <a:pt x="31300" y="103835"/>
                  <a:pt x="30770" y="104847"/>
                </a:cubicBezTo>
                <a:cubicBezTo>
                  <a:pt x="30673" y="105089"/>
                  <a:pt x="30480" y="105426"/>
                  <a:pt x="30384" y="105715"/>
                </a:cubicBezTo>
                <a:cubicBezTo>
                  <a:pt x="29564" y="107452"/>
                  <a:pt x="30143" y="109525"/>
                  <a:pt x="31734" y="110249"/>
                </a:cubicBezTo>
                <a:cubicBezTo>
                  <a:pt x="32142" y="110447"/>
                  <a:pt x="32576" y="110540"/>
                  <a:pt x="33009" y="110540"/>
                </a:cubicBezTo>
                <a:cubicBezTo>
                  <a:pt x="34267" y="110540"/>
                  <a:pt x="35526" y="109756"/>
                  <a:pt x="36171" y="108464"/>
                </a:cubicBezTo>
                <a:cubicBezTo>
                  <a:pt x="36316" y="108175"/>
                  <a:pt x="36461" y="107838"/>
                  <a:pt x="36557" y="107645"/>
                </a:cubicBezTo>
                <a:cubicBezTo>
                  <a:pt x="37039" y="106584"/>
                  <a:pt x="37184" y="105667"/>
                  <a:pt x="37522" y="104703"/>
                </a:cubicBezTo>
                <a:cubicBezTo>
                  <a:pt x="38341" y="102532"/>
                  <a:pt x="38824" y="100314"/>
                  <a:pt x="39981" y="98915"/>
                </a:cubicBezTo>
                <a:cubicBezTo>
                  <a:pt x="40319" y="98530"/>
                  <a:pt x="40849" y="98385"/>
                  <a:pt x="41380" y="98240"/>
                </a:cubicBezTo>
                <a:lnTo>
                  <a:pt x="42103" y="96938"/>
                </a:lnTo>
                <a:cubicBezTo>
                  <a:pt x="46817" y="98732"/>
                  <a:pt x="51876" y="99702"/>
                  <a:pt x="57050" y="99702"/>
                </a:cubicBezTo>
                <a:cubicBezTo>
                  <a:pt x="60081" y="99702"/>
                  <a:pt x="63153" y="99369"/>
                  <a:pt x="66217" y="98674"/>
                </a:cubicBezTo>
                <a:cubicBezTo>
                  <a:pt x="68098" y="98240"/>
                  <a:pt x="69931" y="97661"/>
                  <a:pt x="71763" y="96986"/>
                </a:cubicBezTo>
                <a:cubicBezTo>
                  <a:pt x="71956" y="97372"/>
                  <a:pt x="72342" y="98047"/>
                  <a:pt x="72438" y="98240"/>
                </a:cubicBezTo>
                <a:cubicBezTo>
                  <a:pt x="72969" y="98385"/>
                  <a:pt x="73596" y="98481"/>
                  <a:pt x="74078" y="99205"/>
                </a:cubicBezTo>
                <a:cubicBezTo>
                  <a:pt x="74946" y="100700"/>
                  <a:pt x="75525" y="102484"/>
                  <a:pt x="76297" y="104606"/>
                </a:cubicBezTo>
                <a:cubicBezTo>
                  <a:pt x="76586" y="105619"/>
                  <a:pt x="76731" y="106535"/>
                  <a:pt x="77213" y="107548"/>
                </a:cubicBezTo>
                <a:cubicBezTo>
                  <a:pt x="77309" y="107789"/>
                  <a:pt x="77502" y="108127"/>
                  <a:pt x="77599" y="108416"/>
                </a:cubicBezTo>
                <a:cubicBezTo>
                  <a:pt x="78244" y="109707"/>
                  <a:pt x="79503" y="110492"/>
                  <a:pt x="80761" y="110492"/>
                </a:cubicBezTo>
                <a:cubicBezTo>
                  <a:pt x="81194" y="110492"/>
                  <a:pt x="81628" y="110398"/>
                  <a:pt x="82036" y="110201"/>
                </a:cubicBezTo>
                <a:cubicBezTo>
                  <a:pt x="83627" y="109429"/>
                  <a:pt x="84254" y="107403"/>
                  <a:pt x="83434" y="105667"/>
                </a:cubicBezTo>
                <a:cubicBezTo>
                  <a:pt x="83290" y="105378"/>
                  <a:pt x="83097" y="105040"/>
                  <a:pt x="83000" y="104799"/>
                </a:cubicBezTo>
                <a:cubicBezTo>
                  <a:pt x="82470" y="103786"/>
                  <a:pt x="81843" y="103111"/>
                  <a:pt x="81264" y="102243"/>
                </a:cubicBezTo>
                <a:cubicBezTo>
                  <a:pt x="80058" y="100314"/>
                  <a:pt x="79046" y="98722"/>
                  <a:pt x="78419" y="97131"/>
                </a:cubicBezTo>
                <a:cubicBezTo>
                  <a:pt x="78178" y="96311"/>
                  <a:pt x="78467" y="95781"/>
                  <a:pt x="78660" y="95250"/>
                </a:cubicBezTo>
                <a:cubicBezTo>
                  <a:pt x="78563" y="95105"/>
                  <a:pt x="78274" y="94285"/>
                  <a:pt x="78129" y="93948"/>
                </a:cubicBezTo>
                <a:cubicBezTo>
                  <a:pt x="87003" y="88691"/>
                  <a:pt x="93562" y="80299"/>
                  <a:pt x="96649" y="70654"/>
                </a:cubicBezTo>
                <a:cubicBezTo>
                  <a:pt x="97083" y="70702"/>
                  <a:pt x="97806" y="70847"/>
                  <a:pt x="97999" y="70895"/>
                </a:cubicBezTo>
                <a:cubicBezTo>
                  <a:pt x="98479" y="70590"/>
                  <a:pt x="98879" y="70206"/>
                  <a:pt x="99592" y="70206"/>
                </a:cubicBezTo>
                <a:cubicBezTo>
                  <a:pt x="99669" y="70206"/>
                  <a:pt x="99748" y="70210"/>
                  <a:pt x="99832" y="70220"/>
                </a:cubicBezTo>
                <a:cubicBezTo>
                  <a:pt x="101520" y="70461"/>
                  <a:pt x="103304" y="71088"/>
                  <a:pt x="105426" y="71860"/>
                </a:cubicBezTo>
                <a:cubicBezTo>
                  <a:pt x="106391" y="72245"/>
                  <a:pt x="107211" y="72679"/>
                  <a:pt x="108320" y="72969"/>
                </a:cubicBezTo>
                <a:cubicBezTo>
                  <a:pt x="108513" y="73017"/>
                  <a:pt x="108850" y="73113"/>
                  <a:pt x="109140" y="73162"/>
                </a:cubicBezTo>
                <a:lnTo>
                  <a:pt x="109236" y="73162"/>
                </a:lnTo>
                <a:cubicBezTo>
                  <a:pt x="109529" y="73228"/>
                  <a:pt x="109820" y="73259"/>
                  <a:pt x="110104" y="73259"/>
                </a:cubicBezTo>
                <a:cubicBezTo>
                  <a:pt x="111689" y="73259"/>
                  <a:pt x="113057" y="72278"/>
                  <a:pt x="113384" y="70847"/>
                </a:cubicBezTo>
                <a:cubicBezTo>
                  <a:pt x="113770" y="69111"/>
                  <a:pt x="112564" y="67374"/>
                  <a:pt x="110683" y="66940"/>
                </a:cubicBezTo>
                <a:cubicBezTo>
                  <a:pt x="110394" y="66844"/>
                  <a:pt x="110008" y="66747"/>
                  <a:pt x="109719" y="66699"/>
                </a:cubicBezTo>
                <a:cubicBezTo>
                  <a:pt x="108609" y="66506"/>
                  <a:pt x="107693" y="66554"/>
                  <a:pt x="106680" y="66458"/>
                </a:cubicBezTo>
                <a:cubicBezTo>
                  <a:pt x="104414" y="66217"/>
                  <a:pt x="102533" y="66024"/>
                  <a:pt x="100893" y="65493"/>
                </a:cubicBezTo>
                <a:cubicBezTo>
                  <a:pt x="100218" y="65252"/>
                  <a:pt x="99735" y="64432"/>
                  <a:pt x="99494" y="64095"/>
                </a:cubicBezTo>
                <a:lnTo>
                  <a:pt x="98192" y="63757"/>
                </a:lnTo>
                <a:cubicBezTo>
                  <a:pt x="98916" y="58742"/>
                  <a:pt x="98674" y="53678"/>
                  <a:pt x="97565" y="48758"/>
                </a:cubicBezTo>
                <a:cubicBezTo>
                  <a:pt x="96408" y="43791"/>
                  <a:pt x="94382" y="39065"/>
                  <a:pt x="91537" y="34821"/>
                </a:cubicBezTo>
                <a:cubicBezTo>
                  <a:pt x="91874" y="34531"/>
                  <a:pt x="92501" y="33952"/>
                  <a:pt x="92646" y="33808"/>
                </a:cubicBezTo>
                <a:cubicBezTo>
                  <a:pt x="92694" y="33229"/>
                  <a:pt x="92694" y="32650"/>
                  <a:pt x="93273" y="31975"/>
                </a:cubicBezTo>
                <a:cubicBezTo>
                  <a:pt x="94527" y="30818"/>
                  <a:pt x="96118" y="29805"/>
                  <a:pt x="98047" y="28647"/>
                </a:cubicBezTo>
                <a:cubicBezTo>
                  <a:pt x="98964" y="28117"/>
                  <a:pt x="99784" y="27731"/>
                  <a:pt x="100700" y="27056"/>
                </a:cubicBezTo>
                <a:cubicBezTo>
                  <a:pt x="100941" y="26911"/>
                  <a:pt x="101182" y="26670"/>
                  <a:pt x="101423" y="26525"/>
                </a:cubicBezTo>
                <a:cubicBezTo>
                  <a:pt x="102967" y="25271"/>
                  <a:pt x="103304" y="23149"/>
                  <a:pt x="102195" y="21751"/>
                </a:cubicBezTo>
                <a:cubicBezTo>
                  <a:pt x="101593" y="21018"/>
                  <a:pt x="100694" y="20641"/>
                  <a:pt x="99750" y="20641"/>
                </a:cubicBezTo>
                <a:cubicBezTo>
                  <a:pt x="98954" y="20641"/>
                  <a:pt x="98127" y="20910"/>
                  <a:pt x="97420" y="21461"/>
                </a:cubicBezTo>
                <a:cubicBezTo>
                  <a:pt x="97179" y="21654"/>
                  <a:pt x="96890" y="21895"/>
                  <a:pt x="96697" y="22040"/>
                </a:cubicBezTo>
                <a:cubicBezTo>
                  <a:pt x="95829" y="22812"/>
                  <a:pt x="95298" y="23535"/>
                  <a:pt x="94575" y="24307"/>
                </a:cubicBezTo>
                <a:cubicBezTo>
                  <a:pt x="92984" y="25898"/>
                  <a:pt x="91681" y="27249"/>
                  <a:pt x="90235" y="28213"/>
                </a:cubicBezTo>
                <a:cubicBezTo>
                  <a:pt x="89928" y="28417"/>
                  <a:pt x="89528" y="28473"/>
                  <a:pt x="89154" y="28473"/>
                </a:cubicBezTo>
                <a:cubicBezTo>
                  <a:pt x="88821" y="28473"/>
                  <a:pt x="88510" y="28429"/>
                  <a:pt x="88305" y="28406"/>
                </a:cubicBezTo>
                <a:lnTo>
                  <a:pt x="87100" y="29274"/>
                </a:lnTo>
                <a:cubicBezTo>
                  <a:pt x="80107" y="21992"/>
                  <a:pt x="70654" y="17314"/>
                  <a:pt x="60430" y="16397"/>
                </a:cubicBezTo>
                <a:cubicBezTo>
                  <a:pt x="60382" y="16012"/>
                  <a:pt x="60333" y="15192"/>
                  <a:pt x="60333" y="14999"/>
                </a:cubicBezTo>
                <a:cubicBezTo>
                  <a:pt x="59947" y="14565"/>
                  <a:pt x="59417" y="14227"/>
                  <a:pt x="59321" y="13359"/>
                </a:cubicBezTo>
                <a:cubicBezTo>
                  <a:pt x="59176" y="11671"/>
                  <a:pt x="59369" y="9790"/>
                  <a:pt x="59658" y="7572"/>
                </a:cubicBezTo>
                <a:cubicBezTo>
                  <a:pt x="59803" y="6511"/>
                  <a:pt x="60044" y="5643"/>
                  <a:pt x="60092" y="4485"/>
                </a:cubicBezTo>
                <a:cubicBezTo>
                  <a:pt x="60092" y="4244"/>
                  <a:pt x="60092" y="3858"/>
                  <a:pt x="60092" y="3569"/>
                </a:cubicBezTo>
                <a:cubicBezTo>
                  <a:pt x="60092" y="1592"/>
                  <a:pt x="58645" y="0"/>
                  <a:pt x="568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5" name="Google Shape;785;p87"/>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3898261" y="804400"/>
            <a:ext cx="1237225" cy="713400"/>
          </a:xfrm>
          <a:prstGeom prst="rect">
            <a:avLst/>
          </a:prstGeom>
          <a:noFill/>
          <a:ln>
            <a:noFill/>
          </a:ln>
        </p:spPr>
      </p:pic>
      <p:pic>
        <p:nvPicPr>
          <p:cNvPr id="786" name="Google Shape;786;p87"/>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6112875" y="3547100"/>
            <a:ext cx="325725" cy="6130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88"/>
          <p:cNvSpPr/>
          <p:nvPr/>
        </p:nvSpPr>
        <p:spPr>
          <a:xfrm>
            <a:off x="0" y="125"/>
            <a:ext cx="9144000" cy="165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8"/>
          <p:cNvSpPr txBox="1">
            <a:spLocks noGrp="1"/>
          </p:cNvSpPr>
          <p:nvPr>
            <p:ph type="title" idx="4294967295"/>
          </p:nvPr>
        </p:nvSpPr>
        <p:spPr>
          <a:xfrm>
            <a:off x="680700" y="325175"/>
            <a:ext cx="6095400" cy="10344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sz="3600">
                <a:solidFill>
                  <a:schemeClr val="lt1"/>
                </a:solidFill>
              </a:rPr>
              <a:t>      It Works Really Well</a:t>
            </a:r>
            <a:endParaRPr sz="3600">
              <a:solidFill>
                <a:schemeClr val="lt1"/>
              </a:solidFill>
            </a:endParaRPr>
          </a:p>
        </p:txBody>
      </p:sp>
      <p:sp>
        <p:nvSpPr>
          <p:cNvPr id="793" name="Google Shape;793;p88"/>
          <p:cNvSpPr/>
          <p:nvPr/>
        </p:nvSpPr>
        <p:spPr>
          <a:xfrm>
            <a:off x="410425" y="384050"/>
            <a:ext cx="852000" cy="852000"/>
          </a:xfrm>
          <a:prstGeom prst="ellipse">
            <a:avLst/>
          </a:prstGeom>
          <a:noFill/>
          <a:ln w="38100"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794" name="Google Shape;794;p88"/>
          <p:cNvSpPr txBox="1"/>
          <p:nvPr/>
        </p:nvSpPr>
        <p:spPr>
          <a:xfrm>
            <a:off x="604500" y="384050"/>
            <a:ext cx="2292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200" b="1">
                <a:solidFill>
                  <a:srgbClr val="FEFEFE"/>
                </a:solidFill>
                <a:latin typeface="Century Gothic"/>
                <a:ea typeface="Century Gothic"/>
                <a:cs typeface="Century Gothic"/>
                <a:sym typeface="Century Gothic"/>
              </a:rPr>
              <a:t>1</a:t>
            </a:r>
            <a:endParaRPr sz="4200" b="1">
              <a:solidFill>
                <a:srgbClr val="FEFEFE"/>
              </a:solidFill>
              <a:latin typeface="Century Gothic"/>
              <a:ea typeface="Century Gothic"/>
              <a:cs typeface="Century Gothic"/>
              <a:sym typeface="Century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89"/>
          <p:cNvSpPr/>
          <p:nvPr/>
        </p:nvSpPr>
        <p:spPr>
          <a:xfrm>
            <a:off x="0" y="1743512"/>
            <a:ext cx="9144000" cy="1656600"/>
          </a:xfrm>
          <a:prstGeom prst="rect">
            <a:avLst/>
          </a:prstGeom>
          <a:solidFill>
            <a:srgbClr val="951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9"/>
          <p:cNvSpPr txBox="1">
            <a:spLocks noGrp="1"/>
          </p:cNvSpPr>
          <p:nvPr>
            <p:ph type="title" idx="4294967295"/>
          </p:nvPr>
        </p:nvSpPr>
        <p:spPr>
          <a:xfrm>
            <a:off x="680700" y="2039725"/>
            <a:ext cx="7810200" cy="10344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sz="3600">
                <a:solidFill>
                  <a:schemeClr val="lt1"/>
                </a:solidFill>
              </a:rPr>
              <a:t>      Vendor-Neutral Open Source</a:t>
            </a:r>
            <a:endParaRPr sz="3600">
              <a:solidFill>
                <a:schemeClr val="lt1"/>
              </a:solidFill>
            </a:endParaRPr>
          </a:p>
        </p:txBody>
      </p:sp>
      <p:sp>
        <p:nvSpPr>
          <p:cNvPr id="801" name="Google Shape;801;p89"/>
          <p:cNvSpPr/>
          <p:nvPr/>
        </p:nvSpPr>
        <p:spPr>
          <a:xfrm>
            <a:off x="410425" y="2143550"/>
            <a:ext cx="852000" cy="852000"/>
          </a:xfrm>
          <a:prstGeom prst="ellipse">
            <a:avLst/>
          </a:prstGeom>
          <a:noFill/>
          <a:ln w="38100"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802" name="Google Shape;802;p89"/>
          <p:cNvSpPr txBox="1"/>
          <p:nvPr/>
        </p:nvSpPr>
        <p:spPr>
          <a:xfrm>
            <a:off x="604500" y="2143550"/>
            <a:ext cx="2292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200" b="1">
                <a:solidFill>
                  <a:srgbClr val="FEFEFE"/>
                </a:solidFill>
                <a:latin typeface="Century Gothic"/>
                <a:ea typeface="Century Gothic"/>
                <a:cs typeface="Century Gothic"/>
                <a:sym typeface="Century Gothic"/>
              </a:rPr>
              <a:t>2</a:t>
            </a:r>
            <a:endParaRPr sz="4200" b="1">
              <a:solidFill>
                <a:srgbClr val="FEFEFE"/>
              </a:solidFill>
              <a:latin typeface="Century Gothic"/>
              <a:ea typeface="Century Gothic"/>
              <a:cs typeface="Century Gothic"/>
              <a:sym typeface="Century Gothic"/>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grpSp>
        <p:nvGrpSpPr>
          <p:cNvPr id="807" name="Google Shape;807;p90"/>
          <p:cNvGrpSpPr/>
          <p:nvPr/>
        </p:nvGrpSpPr>
        <p:grpSpPr>
          <a:xfrm>
            <a:off x="2797890" y="175404"/>
            <a:ext cx="3548220" cy="4792692"/>
            <a:chOff x="1953000" y="340725"/>
            <a:chExt cx="3715025" cy="5018000"/>
          </a:xfrm>
        </p:grpSpPr>
        <p:sp>
          <p:nvSpPr>
            <p:cNvPr id="808" name="Google Shape;808;p90"/>
            <p:cNvSpPr/>
            <p:nvPr/>
          </p:nvSpPr>
          <p:spPr>
            <a:xfrm>
              <a:off x="3029975" y="4559500"/>
              <a:ext cx="1951850" cy="174175"/>
            </a:xfrm>
            <a:custGeom>
              <a:avLst/>
              <a:gdLst/>
              <a:ahLst/>
              <a:cxnLst/>
              <a:rect l="l" t="t" r="r" b="b"/>
              <a:pathLst>
                <a:path w="78074" h="6967" extrusionOk="0">
                  <a:moveTo>
                    <a:pt x="15756" y="1"/>
                  </a:moveTo>
                  <a:cubicBezTo>
                    <a:pt x="15383" y="1"/>
                    <a:pt x="15010" y="42"/>
                    <a:pt x="14761" y="208"/>
                  </a:cubicBezTo>
                  <a:cubicBezTo>
                    <a:pt x="14512" y="291"/>
                    <a:pt x="14222" y="499"/>
                    <a:pt x="14097" y="706"/>
                  </a:cubicBezTo>
                  <a:cubicBezTo>
                    <a:pt x="13890" y="913"/>
                    <a:pt x="13766" y="1162"/>
                    <a:pt x="13683" y="1494"/>
                  </a:cubicBezTo>
                  <a:cubicBezTo>
                    <a:pt x="13558" y="1742"/>
                    <a:pt x="13517" y="2074"/>
                    <a:pt x="13475" y="2323"/>
                  </a:cubicBezTo>
                  <a:lnTo>
                    <a:pt x="18036" y="2323"/>
                  </a:lnTo>
                  <a:cubicBezTo>
                    <a:pt x="18036" y="1991"/>
                    <a:pt x="17953" y="1742"/>
                    <a:pt x="17870" y="1494"/>
                  </a:cubicBezTo>
                  <a:cubicBezTo>
                    <a:pt x="17705" y="1162"/>
                    <a:pt x="17622" y="913"/>
                    <a:pt x="17414" y="706"/>
                  </a:cubicBezTo>
                  <a:cubicBezTo>
                    <a:pt x="17249" y="499"/>
                    <a:pt x="17000" y="291"/>
                    <a:pt x="16751" y="208"/>
                  </a:cubicBezTo>
                  <a:cubicBezTo>
                    <a:pt x="16461" y="42"/>
                    <a:pt x="16171" y="1"/>
                    <a:pt x="15756" y="1"/>
                  </a:cubicBezTo>
                  <a:close/>
                  <a:moveTo>
                    <a:pt x="52574" y="1"/>
                  </a:moveTo>
                  <a:cubicBezTo>
                    <a:pt x="52242" y="1"/>
                    <a:pt x="51869" y="42"/>
                    <a:pt x="51621" y="208"/>
                  </a:cubicBezTo>
                  <a:cubicBezTo>
                    <a:pt x="51330" y="291"/>
                    <a:pt x="51082" y="499"/>
                    <a:pt x="50916" y="706"/>
                  </a:cubicBezTo>
                  <a:cubicBezTo>
                    <a:pt x="50708" y="913"/>
                    <a:pt x="50625" y="1162"/>
                    <a:pt x="50501" y="1494"/>
                  </a:cubicBezTo>
                  <a:cubicBezTo>
                    <a:pt x="50418" y="1742"/>
                    <a:pt x="50377" y="2074"/>
                    <a:pt x="50294" y="2323"/>
                  </a:cubicBezTo>
                  <a:lnTo>
                    <a:pt x="54855" y="2323"/>
                  </a:lnTo>
                  <a:cubicBezTo>
                    <a:pt x="54855" y="1991"/>
                    <a:pt x="54813" y="1742"/>
                    <a:pt x="54730" y="1494"/>
                  </a:cubicBezTo>
                  <a:cubicBezTo>
                    <a:pt x="54564" y="1162"/>
                    <a:pt x="54399" y="913"/>
                    <a:pt x="54274" y="706"/>
                  </a:cubicBezTo>
                  <a:cubicBezTo>
                    <a:pt x="54108" y="499"/>
                    <a:pt x="53818" y="291"/>
                    <a:pt x="53569" y="208"/>
                  </a:cubicBezTo>
                  <a:cubicBezTo>
                    <a:pt x="53320" y="42"/>
                    <a:pt x="52989" y="1"/>
                    <a:pt x="52574" y="1"/>
                  </a:cubicBezTo>
                  <a:close/>
                  <a:moveTo>
                    <a:pt x="75793" y="1"/>
                  </a:moveTo>
                  <a:cubicBezTo>
                    <a:pt x="75461" y="1"/>
                    <a:pt x="75088" y="42"/>
                    <a:pt x="74839" y="208"/>
                  </a:cubicBezTo>
                  <a:cubicBezTo>
                    <a:pt x="74549" y="291"/>
                    <a:pt x="74300" y="499"/>
                    <a:pt x="74134" y="706"/>
                  </a:cubicBezTo>
                  <a:cubicBezTo>
                    <a:pt x="73927" y="913"/>
                    <a:pt x="73844" y="1162"/>
                    <a:pt x="73720" y="1494"/>
                  </a:cubicBezTo>
                  <a:cubicBezTo>
                    <a:pt x="73637" y="1742"/>
                    <a:pt x="73595" y="2074"/>
                    <a:pt x="73513" y="2323"/>
                  </a:cubicBezTo>
                  <a:lnTo>
                    <a:pt x="78073" y="2323"/>
                  </a:lnTo>
                  <a:cubicBezTo>
                    <a:pt x="78073" y="1991"/>
                    <a:pt x="78032" y="1742"/>
                    <a:pt x="77949" y="1494"/>
                  </a:cubicBezTo>
                  <a:cubicBezTo>
                    <a:pt x="77825" y="1162"/>
                    <a:pt x="77659" y="913"/>
                    <a:pt x="77493" y="706"/>
                  </a:cubicBezTo>
                  <a:cubicBezTo>
                    <a:pt x="77327" y="499"/>
                    <a:pt x="77078" y="291"/>
                    <a:pt x="76788" y="208"/>
                  </a:cubicBezTo>
                  <a:cubicBezTo>
                    <a:pt x="76539" y="42"/>
                    <a:pt x="76249" y="1"/>
                    <a:pt x="75793" y="1"/>
                  </a:cubicBezTo>
                  <a:close/>
                  <a:moveTo>
                    <a:pt x="1866" y="84"/>
                  </a:moveTo>
                  <a:cubicBezTo>
                    <a:pt x="1493" y="84"/>
                    <a:pt x="1120" y="125"/>
                    <a:pt x="830" y="250"/>
                  </a:cubicBezTo>
                  <a:cubicBezTo>
                    <a:pt x="456" y="333"/>
                    <a:pt x="208" y="457"/>
                    <a:pt x="0" y="623"/>
                  </a:cubicBezTo>
                  <a:lnTo>
                    <a:pt x="0" y="6884"/>
                  </a:lnTo>
                  <a:cubicBezTo>
                    <a:pt x="166" y="6925"/>
                    <a:pt x="373" y="6925"/>
                    <a:pt x="622" y="6967"/>
                  </a:cubicBezTo>
                  <a:lnTo>
                    <a:pt x="1451" y="6967"/>
                  </a:lnTo>
                  <a:cubicBezTo>
                    <a:pt x="2364" y="6967"/>
                    <a:pt x="3110" y="6676"/>
                    <a:pt x="3566" y="6013"/>
                  </a:cubicBezTo>
                  <a:cubicBezTo>
                    <a:pt x="4022" y="5308"/>
                    <a:pt x="4312" y="4479"/>
                    <a:pt x="4312" y="3442"/>
                  </a:cubicBezTo>
                  <a:cubicBezTo>
                    <a:pt x="4312" y="1245"/>
                    <a:pt x="3525" y="84"/>
                    <a:pt x="1866" y="8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0"/>
            <p:cNvSpPr/>
            <p:nvPr/>
          </p:nvSpPr>
          <p:spPr>
            <a:xfrm>
              <a:off x="2049400" y="1315100"/>
              <a:ext cx="3508750" cy="3946175"/>
            </a:xfrm>
            <a:custGeom>
              <a:avLst/>
              <a:gdLst/>
              <a:ahLst/>
              <a:cxnLst/>
              <a:rect l="l" t="t" r="r" b="b"/>
              <a:pathLst>
                <a:path w="140350" h="157847" extrusionOk="0">
                  <a:moveTo>
                    <a:pt x="70574" y="20092"/>
                  </a:moveTo>
                  <a:cubicBezTo>
                    <a:pt x="71497" y="20092"/>
                    <a:pt x="72411" y="20305"/>
                    <a:pt x="73264" y="20731"/>
                  </a:cubicBezTo>
                  <a:lnTo>
                    <a:pt x="107387" y="36985"/>
                  </a:lnTo>
                  <a:cubicBezTo>
                    <a:pt x="109128" y="37814"/>
                    <a:pt x="110497" y="39472"/>
                    <a:pt x="110911" y="41380"/>
                  </a:cubicBezTo>
                  <a:lnTo>
                    <a:pt x="119287" y="77991"/>
                  </a:lnTo>
                  <a:cubicBezTo>
                    <a:pt x="119743" y="79898"/>
                    <a:pt x="119287" y="81930"/>
                    <a:pt x="118043" y="83464"/>
                  </a:cubicBezTo>
                  <a:lnTo>
                    <a:pt x="94451" y="112819"/>
                  </a:lnTo>
                  <a:cubicBezTo>
                    <a:pt x="93207" y="114353"/>
                    <a:pt x="91341" y="115265"/>
                    <a:pt x="89392" y="115265"/>
                  </a:cubicBezTo>
                  <a:lnTo>
                    <a:pt x="51538" y="115265"/>
                  </a:lnTo>
                  <a:cubicBezTo>
                    <a:pt x="49589" y="115182"/>
                    <a:pt x="47640" y="114312"/>
                    <a:pt x="46479" y="112777"/>
                  </a:cubicBezTo>
                  <a:lnTo>
                    <a:pt x="22887" y="83422"/>
                  </a:lnTo>
                  <a:cubicBezTo>
                    <a:pt x="22721" y="83256"/>
                    <a:pt x="22639" y="83049"/>
                    <a:pt x="22514" y="82925"/>
                  </a:cubicBezTo>
                  <a:cubicBezTo>
                    <a:pt x="21602" y="81473"/>
                    <a:pt x="21229" y="79649"/>
                    <a:pt x="21643" y="77949"/>
                  </a:cubicBezTo>
                  <a:lnTo>
                    <a:pt x="30019" y="41380"/>
                  </a:lnTo>
                  <a:cubicBezTo>
                    <a:pt x="30516" y="39472"/>
                    <a:pt x="31802" y="37855"/>
                    <a:pt x="33543" y="36985"/>
                  </a:cubicBezTo>
                  <a:lnTo>
                    <a:pt x="67625" y="20731"/>
                  </a:lnTo>
                  <a:cubicBezTo>
                    <a:pt x="68413" y="20358"/>
                    <a:pt x="69242" y="20151"/>
                    <a:pt x="70113" y="20109"/>
                  </a:cubicBezTo>
                  <a:cubicBezTo>
                    <a:pt x="70267" y="20098"/>
                    <a:pt x="70421" y="20092"/>
                    <a:pt x="70574" y="20092"/>
                  </a:cubicBezTo>
                  <a:close/>
                  <a:moveTo>
                    <a:pt x="12522" y="121402"/>
                  </a:moveTo>
                  <a:lnTo>
                    <a:pt x="12522" y="131560"/>
                  </a:lnTo>
                  <a:cubicBezTo>
                    <a:pt x="12895" y="131228"/>
                    <a:pt x="13185" y="130814"/>
                    <a:pt x="13558" y="130440"/>
                  </a:cubicBezTo>
                  <a:cubicBezTo>
                    <a:pt x="13931" y="130026"/>
                    <a:pt x="14305" y="129653"/>
                    <a:pt x="14595" y="129238"/>
                  </a:cubicBezTo>
                  <a:cubicBezTo>
                    <a:pt x="14968" y="128823"/>
                    <a:pt x="15258" y="128450"/>
                    <a:pt x="15507" y="128118"/>
                  </a:cubicBezTo>
                  <a:cubicBezTo>
                    <a:pt x="15839" y="127745"/>
                    <a:pt x="16088" y="127414"/>
                    <a:pt x="16295" y="127165"/>
                  </a:cubicBezTo>
                  <a:lnTo>
                    <a:pt x="20400" y="127165"/>
                  </a:lnTo>
                  <a:cubicBezTo>
                    <a:pt x="19570" y="128118"/>
                    <a:pt x="18783" y="128989"/>
                    <a:pt x="17995" y="129860"/>
                  </a:cubicBezTo>
                  <a:cubicBezTo>
                    <a:pt x="17248" y="130689"/>
                    <a:pt x="16419" y="131560"/>
                    <a:pt x="15466" y="132513"/>
                  </a:cubicBezTo>
                  <a:cubicBezTo>
                    <a:pt x="15922" y="132928"/>
                    <a:pt x="16419" y="133426"/>
                    <a:pt x="16917" y="134006"/>
                  </a:cubicBezTo>
                  <a:cubicBezTo>
                    <a:pt x="17456" y="134587"/>
                    <a:pt x="17912" y="135167"/>
                    <a:pt x="18368" y="135789"/>
                  </a:cubicBezTo>
                  <a:cubicBezTo>
                    <a:pt x="18824" y="136411"/>
                    <a:pt x="19239" y="137033"/>
                    <a:pt x="19612" y="137655"/>
                  </a:cubicBezTo>
                  <a:cubicBezTo>
                    <a:pt x="19985" y="138277"/>
                    <a:pt x="20358" y="138816"/>
                    <a:pt x="20607" y="139355"/>
                  </a:cubicBezTo>
                  <a:lnTo>
                    <a:pt x="16627" y="139355"/>
                  </a:lnTo>
                  <a:cubicBezTo>
                    <a:pt x="16378" y="138940"/>
                    <a:pt x="16088" y="138525"/>
                    <a:pt x="15797" y="138069"/>
                  </a:cubicBezTo>
                  <a:cubicBezTo>
                    <a:pt x="15466" y="137530"/>
                    <a:pt x="15175" y="137074"/>
                    <a:pt x="14802" y="136618"/>
                  </a:cubicBezTo>
                  <a:cubicBezTo>
                    <a:pt x="14429" y="136079"/>
                    <a:pt x="14097" y="135623"/>
                    <a:pt x="13683" y="135209"/>
                  </a:cubicBezTo>
                  <a:cubicBezTo>
                    <a:pt x="13310" y="134752"/>
                    <a:pt x="12895" y="134379"/>
                    <a:pt x="12522" y="134048"/>
                  </a:cubicBezTo>
                  <a:lnTo>
                    <a:pt x="12522" y="139355"/>
                  </a:lnTo>
                  <a:lnTo>
                    <a:pt x="9080" y="139355"/>
                  </a:lnTo>
                  <a:lnTo>
                    <a:pt x="9080" y="121982"/>
                  </a:lnTo>
                  <a:lnTo>
                    <a:pt x="12522" y="121402"/>
                  </a:lnTo>
                  <a:close/>
                  <a:moveTo>
                    <a:pt x="68122" y="126916"/>
                  </a:moveTo>
                  <a:cubicBezTo>
                    <a:pt x="68330" y="126916"/>
                    <a:pt x="68537" y="126916"/>
                    <a:pt x="68827" y="126958"/>
                  </a:cubicBezTo>
                  <a:cubicBezTo>
                    <a:pt x="69076" y="126958"/>
                    <a:pt x="69325" y="126999"/>
                    <a:pt x="69574" y="127082"/>
                  </a:cubicBezTo>
                  <a:cubicBezTo>
                    <a:pt x="69864" y="127123"/>
                    <a:pt x="70113" y="127123"/>
                    <a:pt x="70361" y="127206"/>
                  </a:cubicBezTo>
                  <a:cubicBezTo>
                    <a:pt x="70610" y="127289"/>
                    <a:pt x="70817" y="127331"/>
                    <a:pt x="71025" y="127414"/>
                  </a:cubicBezTo>
                  <a:lnTo>
                    <a:pt x="70486" y="130275"/>
                  </a:lnTo>
                  <a:cubicBezTo>
                    <a:pt x="70154" y="130233"/>
                    <a:pt x="69781" y="130109"/>
                    <a:pt x="69366" y="130067"/>
                  </a:cubicBezTo>
                  <a:cubicBezTo>
                    <a:pt x="68952" y="129984"/>
                    <a:pt x="68496" y="129901"/>
                    <a:pt x="68039" y="129901"/>
                  </a:cubicBezTo>
                  <a:cubicBezTo>
                    <a:pt x="67832" y="129901"/>
                    <a:pt x="67583" y="129901"/>
                    <a:pt x="67252" y="129984"/>
                  </a:cubicBezTo>
                  <a:cubicBezTo>
                    <a:pt x="66961" y="130026"/>
                    <a:pt x="66754" y="130026"/>
                    <a:pt x="66588" y="130067"/>
                  </a:cubicBezTo>
                  <a:lnTo>
                    <a:pt x="66588" y="139355"/>
                  </a:lnTo>
                  <a:lnTo>
                    <a:pt x="63147" y="139355"/>
                  </a:lnTo>
                  <a:lnTo>
                    <a:pt x="63147" y="127828"/>
                  </a:lnTo>
                  <a:cubicBezTo>
                    <a:pt x="63769" y="127621"/>
                    <a:pt x="64515" y="127414"/>
                    <a:pt x="65344" y="127206"/>
                  </a:cubicBezTo>
                  <a:cubicBezTo>
                    <a:pt x="66174" y="126999"/>
                    <a:pt x="67086" y="126916"/>
                    <a:pt x="68122" y="126916"/>
                  </a:cubicBezTo>
                  <a:close/>
                  <a:moveTo>
                    <a:pt x="78156" y="126958"/>
                  </a:moveTo>
                  <a:cubicBezTo>
                    <a:pt x="79193" y="126958"/>
                    <a:pt x="80022" y="127123"/>
                    <a:pt x="80685" y="127372"/>
                  </a:cubicBezTo>
                  <a:cubicBezTo>
                    <a:pt x="81349" y="127621"/>
                    <a:pt x="81929" y="127994"/>
                    <a:pt x="82344" y="128533"/>
                  </a:cubicBezTo>
                  <a:cubicBezTo>
                    <a:pt x="82758" y="129031"/>
                    <a:pt x="83007" y="129611"/>
                    <a:pt x="83173" y="130275"/>
                  </a:cubicBezTo>
                  <a:cubicBezTo>
                    <a:pt x="83339" y="130938"/>
                    <a:pt x="83422" y="131726"/>
                    <a:pt x="83422" y="132555"/>
                  </a:cubicBezTo>
                  <a:lnTo>
                    <a:pt x="83422" y="139355"/>
                  </a:lnTo>
                  <a:lnTo>
                    <a:pt x="79939" y="139355"/>
                  </a:lnTo>
                  <a:lnTo>
                    <a:pt x="79939" y="132928"/>
                  </a:lnTo>
                  <a:cubicBezTo>
                    <a:pt x="79939" y="131850"/>
                    <a:pt x="79815" y="131021"/>
                    <a:pt x="79524" y="130606"/>
                  </a:cubicBezTo>
                  <a:cubicBezTo>
                    <a:pt x="79234" y="130109"/>
                    <a:pt x="78695" y="129901"/>
                    <a:pt x="77866" y="129901"/>
                  </a:cubicBezTo>
                  <a:cubicBezTo>
                    <a:pt x="77617" y="129901"/>
                    <a:pt x="77368" y="129901"/>
                    <a:pt x="77120" y="129984"/>
                  </a:cubicBezTo>
                  <a:cubicBezTo>
                    <a:pt x="76829" y="129984"/>
                    <a:pt x="76581" y="130026"/>
                    <a:pt x="76373" y="130026"/>
                  </a:cubicBezTo>
                  <a:lnTo>
                    <a:pt x="76373" y="139355"/>
                  </a:lnTo>
                  <a:lnTo>
                    <a:pt x="72973" y="139355"/>
                  </a:lnTo>
                  <a:lnTo>
                    <a:pt x="72973" y="127621"/>
                  </a:lnTo>
                  <a:cubicBezTo>
                    <a:pt x="73512" y="127497"/>
                    <a:pt x="74300" y="127331"/>
                    <a:pt x="75254" y="127165"/>
                  </a:cubicBezTo>
                  <a:cubicBezTo>
                    <a:pt x="76166" y="126999"/>
                    <a:pt x="77161" y="126958"/>
                    <a:pt x="78156" y="126958"/>
                  </a:cubicBezTo>
                  <a:close/>
                  <a:moveTo>
                    <a:pt x="32465" y="127165"/>
                  </a:moveTo>
                  <a:lnTo>
                    <a:pt x="32465" y="138940"/>
                  </a:lnTo>
                  <a:lnTo>
                    <a:pt x="32506" y="138940"/>
                  </a:lnTo>
                  <a:cubicBezTo>
                    <a:pt x="31967" y="139106"/>
                    <a:pt x="31180" y="139230"/>
                    <a:pt x="30226" y="139396"/>
                  </a:cubicBezTo>
                  <a:cubicBezTo>
                    <a:pt x="29314" y="139562"/>
                    <a:pt x="28319" y="139603"/>
                    <a:pt x="27324" y="139603"/>
                  </a:cubicBezTo>
                  <a:cubicBezTo>
                    <a:pt x="26287" y="139603"/>
                    <a:pt x="25416" y="139438"/>
                    <a:pt x="24753" y="139189"/>
                  </a:cubicBezTo>
                  <a:cubicBezTo>
                    <a:pt x="24090" y="138940"/>
                    <a:pt x="23551" y="138525"/>
                    <a:pt x="23136" y="138069"/>
                  </a:cubicBezTo>
                  <a:cubicBezTo>
                    <a:pt x="22721" y="137530"/>
                    <a:pt x="22473" y="136950"/>
                    <a:pt x="22307" y="136245"/>
                  </a:cubicBezTo>
                  <a:cubicBezTo>
                    <a:pt x="22182" y="135582"/>
                    <a:pt x="22058" y="134794"/>
                    <a:pt x="22058" y="133965"/>
                  </a:cubicBezTo>
                  <a:lnTo>
                    <a:pt x="22058" y="127206"/>
                  </a:lnTo>
                  <a:lnTo>
                    <a:pt x="25499" y="127206"/>
                  </a:lnTo>
                  <a:lnTo>
                    <a:pt x="25499" y="133550"/>
                  </a:lnTo>
                  <a:cubicBezTo>
                    <a:pt x="25499" y="134628"/>
                    <a:pt x="25624" y="135457"/>
                    <a:pt x="25873" y="135913"/>
                  </a:cubicBezTo>
                  <a:cubicBezTo>
                    <a:pt x="26163" y="136411"/>
                    <a:pt x="26702" y="136660"/>
                    <a:pt x="27531" y="136660"/>
                  </a:cubicBezTo>
                  <a:lnTo>
                    <a:pt x="28319" y="136660"/>
                  </a:lnTo>
                  <a:cubicBezTo>
                    <a:pt x="28568" y="136618"/>
                    <a:pt x="28858" y="136618"/>
                    <a:pt x="29065" y="136535"/>
                  </a:cubicBezTo>
                  <a:lnTo>
                    <a:pt x="29065" y="127165"/>
                  </a:lnTo>
                  <a:close/>
                  <a:moveTo>
                    <a:pt x="39223" y="121485"/>
                  </a:moveTo>
                  <a:lnTo>
                    <a:pt x="39223" y="127538"/>
                  </a:lnTo>
                  <a:cubicBezTo>
                    <a:pt x="39555" y="127372"/>
                    <a:pt x="39970" y="127206"/>
                    <a:pt x="40384" y="127123"/>
                  </a:cubicBezTo>
                  <a:cubicBezTo>
                    <a:pt x="40799" y="126999"/>
                    <a:pt x="41296" y="126958"/>
                    <a:pt x="41753" y="126958"/>
                  </a:cubicBezTo>
                  <a:cubicBezTo>
                    <a:pt x="42623" y="126958"/>
                    <a:pt x="43370" y="127123"/>
                    <a:pt x="44033" y="127414"/>
                  </a:cubicBezTo>
                  <a:cubicBezTo>
                    <a:pt x="44696" y="127745"/>
                    <a:pt x="45235" y="128160"/>
                    <a:pt x="45691" y="128657"/>
                  </a:cubicBezTo>
                  <a:cubicBezTo>
                    <a:pt x="46147" y="129238"/>
                    <a:pt x="46479" y="129901"/>
                    <a:pt x="46728" y="130689"/>
                  </a:cubicBezTo>
                  <a:cubicBezTo>
                    <a:pt x="46935" y="131477"/>
                    <a:pt x="47101" y="132306"/>
                    <a:pt x="47101" y="133301"/>
                  </a:cubicBezTo>
                  <a:cubicBezTo>
                    <a:pt x="47060" y="134255"/>
                    <a:pt x="46894" y="135167"/>
                    <a:pt x="46645" y="135913"/>
                  </a:cubicBezTo>
                  <a:cubicBezTo>
                    <a:pt x="46355" y="136701"/>
                    <a:pt x="45940" y="137365"/>
                    <a:pt x="45360" y="137945"/>
                  </a:cubicBezTo>
                  <a:cubicBezTo>
                    <a:pt x="44862" y="138525"/>
                    <a:pt x="44199" y="138940"/>
                    <a:pt x="43411" y="139230"/>
                  </a:cubicBezTo>
                  <a:cubicBezTo>
                    <a:pt x="42623" y="139562"/>
                    <a:pt x="41753" y="139645"/>
                    <a:pt x="40716" y="139645"/>
                  </a:cubicBezTo>
                  <a:cubicBezTo>
                    <a:pt x="40301" y="139645"/>
                    <a:pt x="39887" y="139645"/>
                    <a:pt x="39431" y="139603"/>
                  </a:cubicBezTo>
                  <a:cubicBezTo>
                    <a:pt x="38933" y="139562"/>
                    <a:pt x="38518" y="139562"/>
                    <a:pt x="38062" y="139438"/>
                  </a:cubicBezTo>
                  <a:cubicBezTo>
                    <a:pt x="37648" y="139396"/>
                    <a:pt x="37233" y="139313"/>
                    <a:pt x="36819" y="139230"/>
                  </a:cubicBezTo>
                  <a:cubicBezTo>
                    <a:pt x="36404" y="139147"/>
                    <a:pt x="36031" y="139023"/>
                    <a:pt x="35782" y="138982"/>
                  </a:cubicBezTo>
                  <a:lnTo>
                    <a:pt x="35782" y="122024"/>
                  </a:lnTo>
                  <a:lnTo>
                    <a:pt x="39223" y="121485"/>
                  </a:lnTo>
                  <a:close/>
                  <a:moveTo>
                    <a:pt x="103282" y="123682"/>
                  </a:moveTo>
                  <a:lnTo>
                    <a:pt x="103282" y="127289"/>
                  </a:lnTo>
                  <a:lnTo>
                    <a:pt x="107428" y="127289"/>
                  </a:lnTo>
                  <a:lnTo>
                    <a:pt x="107428" y="130109"/>
                  </a:lnTo>
                  <a:lnTo>
                    <a:pt x="103282" y="130109"/>
                  </a:lnTo>
                  <a:lnTo>
                    <a:pt x="103282" y="134379"/>
                  </a:lnTo>
                  <a:cubicBezTo>
                    <a:pt x="103282" y="135084"/>
                    <a:pt x="103365" y="135665"/>
                    <a:pt x="103655" y="136079"/>
                  </a:cubicBezTo>
                  <a:cubicBezTo>
                    <a:pt x="103904" y="136494"/>
                    <a:pt x="104402" y="136701"/>
                    <a:pt x="105189" y="136701"/>
                  </a:cubicBezTo>
                  <a:cubicBezTo>
                    <a:pt x="105563" y="136701"/>
                    <a:pt x="105936" y="136660"/>
                    <a:pt x="106350" y="136618"/>
                  </a:cubicBezTo>
                  <a:cubicBezTo>
                    <a:pt x="106765" y="136535"/>
                    <a:pt x="107097" y="136452"/>
                    <a:pt x="107428" y="136287"/>
                  </a:cubicBezTo>
                  <a:lnTo>
                    <a:pt x="107884" y="138982"/>
                  </a:lnTo>
                  <a:cubicBezTo>
                    <a:pt x="107511" y="139189"/>
                    <a:pt x="107055" y="139355"/>
                    <a:pt x="106558" y="139438"/>
                  </a:cubicBezTo>
                  <a:cubicBezTo>
                    <a:pt x="106019" y="139562"/>
                    <a:pt x="105397" y="139645"/>
                    <a:pt x="104692" y="139645"/>
                  </a:cubicBezTo>
                  <a:cubicBezTo>
                    <a:pt x="103738" y="139645"/>
                    <a:pt x="102950" y="139562"/>
                    <a:pt x="102329" y="139313"/>
                  </a:cubicBezTo>
                  <a:cubicBezTo>
                    <a:pt x="101707" y="139023"/>
                    <a:pt x="101251" y="138691"/>
                    <a:pt x="100836" y="138277"/>
                  </a:cubicBezTo>
                  <a:cubicBezTo>
                    <a:pt x="100463" y="137779"/>
                    <a:pt x="100214" y="137240"/>
                    <a:pt x="100048" y="136618"/>
                  </a:cubicBezTo>
                  <a:cubicBezTo>
                    <a:pt x="99924" y="135996"/>
                    <a:pt x="99841" y="135250"/>
                    <a:pt x="99841" y="134462"/>
                  </a:cubicBezTo>
                  <a:lnTo>
                    <a:pt x="99841" y="124262"/>
                  </a:lnTo>
                  <a:lnTo>
                    <a:pt x="103282" y="123682"/>
                  </a:lnTo>
                  <a:close/>
                  <a:moveTo>
                    <a:pt x="54855" y="126958"/>
                  </a:moveTo>
                  <a:cubicBezTo>
                    <a:pt x="56596" y="126958"/>
                    <a:pt x="57964" y="127497"/>
                    <a:pt x="58959" y="128575"/>
                  </a:cubicBezTo>
                  <a:cubicBezTo>
                    <a:pt x="59954" y="129611"/>
                    <a:pt x="60452" y="131145"/>
                    <a:pt x="60452" y="133218"/>
                  </a:cubicBezTo>
                  <a:cubicBezTo>
                    <a:pt x="60535" y="133343"/>
                    <a:pt x="60535" y="133550"/>
                    <a:pt x="60452" y="133799"/>
                  </a:cubicBezTo>
                  <a:cubicBezTo>
                    <a:pt x="60452" y="134006"/>
                    <a:pt x="60410" y="134213"/>
                    <a:pt x="60410" y="134421"/>
                  </a:cubicBezTo>
                  <a:lnTo>
                    <a:pt x="52574" y="134421"/>
                  </a:lnTo>
                  <a:cubicBezTo>
                    <a:pt x="52616" y="135167"/>
                    <a:pt x="52989" y="135665"/>
                    <a:pt x="53569" y="136121"/>
                  </a:cubicBezTo>
                  <a:cubicBezTo>
                    <a:pt x="54150" y="136535"/>
                    <a:pt x="54937" y="136743"/>
                    <a:pt x="55891" y="136743"/>
                  </a:cubicBezTo>
                  <a:cubicBezTo>
                    <a:pt x="56513" y="136743"/>
                    <a:pt x="57135" y="136701"/>
                    <a:pt x="57757" y="136618"/>
                  </a:cubicBezTo>
                  <a:cubicBezTo>
                    <a:pt x="58379" y="136494"/>
                    <a:pt x="58918" y="136328"/>
                    <a:pt x="59291" y="136204"/>
                  </a:cubicBezTo>
                  <a:lnTo>
                    <a:pt x="59747" y="138982"/>
                  </a:lnTo>
                  <a:cubicBezTo>
                    <a:pt x="59540" y="139106"/>
                    <a:pt x="59332" y="139189"/>
                    <a:pt x="59001" y="139230"/>
                  </a:cubicBezTo>
                  <a:cubicBezTo>
                    <a:pt x="58710" y="139355"/>
                    <a:pt x="58337" y="139396"/>
                    <a:pt x="57964" y="139438"/>
                  </a:cubicBezTo>
                  <a:cubicBezTo>
                    <a:pt x="57632" y="139521"/>
                    <a:pt x="57218" y="139603"/>
                    <a:pt x="56803" y="139645"/>
                  </a:cubicBezTo>
                  <a:cubicBezTo>
                    <a:pt x="56389" y="139728"/>
                    <a:pt x="55891" y="139728"/>
                    <a:pt x="55476" y="139728"/>
                  </a:cubicBezTo>
                  <a:cubicBezTo>
                    <a:pt x="54398" y="139728"/>
                    <a:pt x="53486" y="139562"/>
                    <a:pt x="52657" y="139230"/>
                  </a:cubicBezTo>
                  <a:cubicBezTo>
                    <a:pt x="51869" y="138940"/>
                    <a:pt x="51206" y="138484"/>
                    <a:pt x="50625" y="137945"/>
                  </a:cubicBezTo>
                  <a:cubicBezTo>
                    <a:pt x="50086" y="137365"/>
                    <a:pt x="49672" y="136701"/>
                    <a:pt x="49423" y="135913"/>
                  </a:cubicBezTo>
                  <a:cubicBezTo>
                    <a:pt x="49174" y="135167"/>
                    <a:pt x="49050" y="134338"/>
                    <a:pt x="49050" y="133426"/>
                  </a:cubicBezTo>
                  <a:cubicBezTo>
                    <a:pt x="49050" y="132348"/>
                    <a:pt x="49216" y="131435"/>
                    <a:pt x="49547" y="130648"/>
                  </a:cubicBezTo>
                  <a:cubicBezTo>
                    <a:pt x="49879" y="129818"/>
                    <a:pt x="50294" y="129155"/>
                    <a:pt x="50833" y="128616"/>
                  </a:cubicBezTo>
                  <a:cubicBezTo>
                    <a:pt x="51330" y="128118"/>
                    <a:pt x="51952" y="127704"/>
                    <a:pt x="52698" y="127372"/>
                  </a:cubicBezTo>
                  <a:cubicBezTo>
                    <a:pt x="53403" y="127123"/>
                    <a:pt x="54150" y="126958"/>
                    <a:pt x="54855" y="126958"/>
                  </a:cubicBezTo>
                  <a:close/>
                  <a:moveTo>
                    <a:pt x="91714" y="126958"/>
                  </a:moveTo>
                  <a:cubicBezTo>
                    <a:pt x="93414" y="126958"/>
                    <a:pt x="94824" y="127497"/>
                    <a:pt x="95819" y="128575"/>
                  </a:cubicBezTo>
                  <a:cubicBezTo>
                    <a:pt x="96814" y="129611"/>
                    <a:pt x="97312" y="131145"/>
                    <a:pt x="97312" y="133218"/>
                  </a:cubicBezTo>
                  <a:lnTo>
                    <a:pt x="97312" y="133799"/>
                  </a:lnTo>
                  <a:cubicBezTo>
                    <a:pt x="97312" y="134006"/>
                    <a:pt x="97270" y="134213"/>
                    <a:pt x="97270" y="134421"/>
                  </a:cubicBezTo>
                  <a:lnTo>
                    <a:pt x="89434" y="134421"/>
                  </a:lnTo>
                  <a:cubicBezTo>
                    <a:pt x="89475" y="135167"/>
                    <a:pt x="89848" y="135665"/>
                    <a:pt x="90429" y="136121"/>
                  </a:cubicBezTo>
                  <a:cubicBezTo>
                    <a:pt x="91009" y="136535"/>
                    <a:pt x="91756" y="136743"/>
                    <a:pt x="92751" y="136743"/>
                  </a:cubicBezTo>
                  <a:cubicBezTo>
                    <a:pt x="93373" y="136743"/>
                    <a:pt x="93995" y="136701"/>
                    <a:pt x="94617" y="136618"/>
                  </a:cubicBezTo>
                  <a:cubicBezTo>
                    <a:pt x="95239" y="136494"/>
                    <a:pt x="95778" y="136328"/>
                    <a:pt x="96109" y="136204"/>
                  </a:cubicBezTo>
                  <a:lnTo>
                    <a:pt x="96607" y="138982"/>
                  </a:lnTo>
                  <a:cubicBezTo>
                    <a:pt x="96399" y="139106"/>
                    <a:pt x="96192" y="139189"/>
                    <a:pt x="95860" y="139230"/>
                  </a:cubicBezTo>
                  <a:cubicBezTo>
                    <a:pt x="95570" y="139355"/>
                    <a:pt x="95197" y="139396"/>
                    <a:pt x="94824" y="139438"/>
                  </a:cubicBezTo>
                  <a:cubicBezTo>
                    <a:pt x="94451" y="139521"/>
                    <a:pt x="94036" y="139603"/>
                    <a:pt x="93622" y="139645"/>
                  </a:cubicBezTo>
                  <a:cubicBezTo>
                    <a:pt x="93207" y="139728"/>
                    <a:pt x="92751" y="139728"/>
                    <a:pt x="92336" y="139728"/>
                  </a:cubicBezTo>
                  <a:cubicBezTo>
                    <a:pt x="91258" y="139728"/>
                    <a:pt x="90305" y="139562"/>
                    <a:pt x="89475" y="139230"/>
                  </a:cubicBezTo>
                  <a:cubicBezTo>
                    <a:pt x="88729" y="138940"/>
                    <a:pt x="88024" y="138484"/>
                    <a:pt x="87485" y="137945"/>
                  </a:cubicBezTo>
                  <a:cubicBezTo>
                    <a:pt x="86946" y="137365"/>
                    <a:pt x="86532" y="136701"/>
                    <a:pt x="86283" y="135913"/>
                  </a:cubicBezTo>
                  <a:cubicBezTo>
                    <a:pt x="86034" y="135167"/>
                    <a:pt x="85910" y="134338"/>
                    <a:pt x="85910" y="133426"/>
                  </a:cubicBezTo>
                  <a:cubicBezTo>
                    <a:pt x="85910" y="132348"/>
                    <a:pt x="86075" y="131435"/>
                    <a:pt x="86366" y="130648"/>
                  </a:cubicBezTo>
                  <a:cubicBezTo>
                    <a:pt x="86739" y="129818"/>
                    <a:pt x="87153" y="129155"/>
                    <a:pt x="87692" y="128616"/>
                  </a:cubicBezTo>
                  <a:cubicBezTo>
                    <a:pt x="88190" y="128118"/>
                    <a:pt x="88812" y="127704"/>
                    <a:pt x="89558" y="127372"/>
                  </a:cubicBezTo>
                  <a:cubicBezTo>
                    <a:pt x="90263" y="127123"/>
                    <a:pt x="91009" y="126958"/>
                    <a:pt x="91714" y="126958"/>
                  </a:cubicBezTo>
                  <a:close/>
                  <a:moveTo>
                    <a:pt x="114974" y="126958"/>
                  </a:moveTo>
                  <a:cubicBezTo>
                    <a:pt x="116716" y="126958"/>
                    <a:pt x="118084" y="127497"/>
                    <a:pt x="119079" y="128575"/>
                  </a:cubicBezTo>
                  <a:cubicBezTo>
                    <a:pt x="120074" y="129611"/>
                    <a:pt x="120572" y="131145"/>
                    <a:pt x="120572" y="133218"/>
                  </a:cubicBezTo>
                  <a:lnTo>
                    <a:pt x="120572" y="133799"/>
                  </a:lnTo>
                  <a:cubicBezTo>
                    <a:pt x="120572" y="134006"/>
                    <a:pt x="120530" y="134213"/>
                    <a:pt x="120530" y="134421"/>
                  </a:cubicBezTo>
                  <a:lnTo>
                    <a:pt x="112694" y="134421"/>
                  </a:lnTo>
                  <a:cubicBezTo>
                    <a:pt x="112777" y="135167"/>
                    <a:pt x="113109" y="135665"/>
                    <a:pt x="113689" y="136121"/>
                  </a:cubicBezTo>
                  <a:cubicBezTo>
                    <a:pt x="114270" y="136535"/>
                    <a:pt x="115057" y="136743"/>
                    <a:pt x="116011" y="136743"/>
                  </a:cubicBezTo>
                  <a:cubicBezTo>
                    <a:pt x="116633" y="136743"/>
                    <a:pt x="117255" y="136701"/>
                    <a:pt x="117877" y="136618"/>
                  </a:cubicBezTo>
                  <a:cubicBezTo>
                    <a:pt x="118499" y="136494"/>
                    <a:pt x="119038" y="136328"/>
                    <a:pt x="119411" y="136204"/>
                  </a:cubicBezTo>
                  <a:lnTo>
                    <a:pt x="119867" y="138982"/>
                  </a:lnTo>
                  <a:cubicBezTo>
                    <a:pt x="119660" y="139106"/>
                    <a:pt x="119452" y="139189"/>
                    <a:pt x="119121" y="139230"/>
                  </a:cubicBezTo>
                  <a:cubicBezTo>
                    <a:pt x="118830" y="139355"/>
                    <a:pt x="118457" y="139396"/>
                    <a:pt x="118084" y="139438"/>
                  </a:cubicBezTo>
                  <a:cubicBezTo>
                    <a:pt x="117752" y="139521"/>
                    <a:pt x="117338" y="139603"/>
                    <a:pt x="116923" y="139645"/>
                  </a:cubicBezTo>
                  <a:cubicBezTo>
                    <a:pt x="116509" y="139728"/>
                    <a:pt x="116011" y="139728"/>
                    <a:pt x="115596" y="139728"/>
                  </a:cubicBezTo>
                  <a:cubicBezTo>
                    <a:pt x="114518" y="139728"/>
                    <a:pt x="113606" y="139562"/>
                    <a:pt x="112777" y="139230"/>
                  </a:cubicBezTo>
                  <a:cubicBezTo>
                    <a:pt x="111989" y="138940"/>
                    <a:pt x="111326" y="138484"/>
                    <a:pt x="110745" y="137945"/>
                  </a:cubicBezTo>
                  <a:cubicBezTo>
                    <a:pt x="110206" y="137365"/>
                    <a:pt x="109792" y="136701"/>
                    <a:pt x="109543" y="135913"/>
                  </a:cubicBezTo>
                  <a:cubicBezTo>
                    <a:pt x="109294" y="135167"/>
                    <a:pt x="109170" y="134338"/>
                    <a:pt x="109170" y="133426"/>
                  </a:cubicBezTo>
                  <a:cubicBezTo>
                    <a:pt x="109170" y="132348"/>
                    <a:pt x="109336" y="131435"/>
                    <a:pt x="109667" y="130648"/>
                  </a:cubicBezTo>
                  <a:cubicBezTo>
                    <a:pt x="109999" y="129818"/>
                    <a:pt x="110414" y="129155"/>
                    <a:pt x="110953" y="128616"/>
                  </a:cubicBezTo>
                  <a:cubicBezTo>
                    <a:pt x="111450" y="128118"/>
                    <a:pt x="112072" y="127704"/>
                    <a:pt x="112818" y="127372"/>
                  </a:cubicBezTo>
                  <a:cubicBezTo>
                    <a:pt x="113523" y="127123"/>
                    <a:pt x="114270" y="126958"/>
                    <a:pt x="114974" y="126958"/>
                  </a:cubicBezTo>
                  <a:close/>
                  <a:moveTo>
                    <a:pt x="127579" y="126916"/>
                  </a:moveTo>
                  <a:cubicBezTo>
                    <a:pt x="128325" y="126916"/>
                    <a:pt x="129030" y="126958"/>
                    <a:pt x="129693" y="127123"/>
                  </a:cubicBezTo>
                  <a:cubicBezTo>
                    <a:pt x="130398" y="127206"/>
                    <a:pt x="130896" y="127372"/>
                    <a:pt x="131310" y="127538"/>
                  </a:cubicBezTo>
                  <a:lnTo>
                    <a:pt x="130689" y="130233"/>
                  </a:lnTo>
                  <a:cubicBezTo>
                    <a:pt x="130274" y="130067"/>
                    <a:pt x="129859" y="129984"/>
                    <a:pt x="129403" y="129860"/>
                  </a:cubicBezTo>
                  <a:cubicBezTo>
                    <a:pt x="128947" y="129777"/>
                    <a:pt x="128408" y="129694"/>
                    <a:pt x="127828" y="129694"/>
                  </a:cubicBezTo>
                  <a:cubicBezTo>
                    <a:pt x="126750" y="129694"/>
                    <a:pt x="126252" y="130026"/>
                    <a:pt x="126252" y="130606"/>
                  </a:cubicBezTo>
                  <a:cubicBezTo>
                    <a:pt x="126252" y="130731"/>
                    <a:pt x="126252" y="130855"/>
                    <a:pt x="126294" y="130938"/>
                  </a:cubicBezTo>
                  <a:cubicBezTo>
                    <a:pt x="126335" y="131062"/>
                    <a:pt x="126459" y="131145"/>
                    <a:pt x="126542" y="131270"/>
                  </a:cubicBezTo>
                  <a:cubicBezTo>
                    <a:pt x="126708" y="131353"/>
                    <a:pt x="126874" y="131477"/>
                    <a:pt x="127123" y="131560"/>
                  </a:cubicBezTo>
                  <a:cubicBezTo>
                    <a:pt x="127372" y="131684"/>
                    <a:pt x="127703" y="131767"/>
                    <a:pt x="128035" y="131933"/>
                  </a:cubicBezTo>
                  <a:cubicBezTo>
                    <a:pt x="128823" y="132182"/>
                    <a:pt x="129445" y="132513"/>
                    <a:pt x="129901" y="132762"/>
                  </a:cubicBezTo>
                  <a:cubicBezTo>
                    <a:pt x="130440" y="133011"/>
                    <a:pt x="130813" y="133343"/>
                    <a:pt x="131062" y="133633"/>
                  </a:cubicBezTo>
                  <a:cubicBezTo>
                    <a:pt x="131352" y="133965"/>
                    <a:pt x="131559" y="134338"/>
                    <a:pt x="131684" y="134669"/>
                  </a:cubicBezTo>
                  <a:cubicBezTo>
                    <a:pt x="131767" y="135043"/>
                    <a:pt x="131891" y="135499"/>
                    <a:pt x="131891" y="136038"/>
                  </a:cubicBezTo>
                  <a:cubicBezTo>
                    <a:pt x="131891" y="137240"/>
                    <a:pt x="131435" y="138152"/>
                    <a:pt x="130523" y="138774"/>
                  </a:cubicBezTo>
                  <a:cubicBezTo>
                    <a:pt x="129652" y="139396"/>
                    <a:pt x="128367" y="139728"/>
                    <a:pt x="126750" y="139728"/>
                  </a:cubicBezTo>
                  <a:cubicBezTo>
                    <a:pt x="125672" y="139728"/>
                    <a:pt x="124801" y="139603"/>
                    <a:pt x="124055" y="139438"/>
                  </a:cubicBezTo>
                  <a:cubicBezTo>
                    <a:pt x="123350" y="139230"/>
                    <a:pt x="122852" y="139106"/>
                    <a:pt x="122562" y="138982"/>
                  </a:cubicBezTo>
                  <a:lnTo>
                    <a:pt x="123142" y="136204"/>
                  </a:lnTo>
                  <a:cubicBezTo>
                    <a:pt x="123681" y="136411"/>
                    <a:pt x="124303" y="136618"/>
                    <a:pt x="124925" y="136743"/>
                  </a:cubicBezTo>
                  <a:cubicBezTo>
                    <a:pt x="125547" y="136867"/>
                    <a:pt x="126169" y="136950"/>
                    <a:pt x="126750" y="136950"/>
                  </a:cubicBezTo>
                  <a:cubicBezTo>
                    <a:pt x="127372" y="136950"/>
                    <a:pt x="127828" y="136908"/>
                    <a:pt x="128118" y="136743"/>
                  </a:cubicBezTo>
                  <a:cubicBezTo>
                    <a:pt x="128367" y="136618"/>
                    <a:pt x="128533" y="136411"/>
                    <a:pt x="128533" y="136038"/>
                  </a:cubicBezTo>
                  <a:cubicBezTo>
                    <a:pt x="128533" y="135789"/>
                    <a:pt x="128367" y="135499"/>
                    <a:pt x="127994" y="135291"/>
                  </a:cubicBezTo>
                  <a:cubicBezTo>
                    <a:pt x="127620" y="135084"/>
                    <a:pt x="127164" y="134835"/>
                    <a:pt x="126459" y="134587"/>
                  </a:cubicBezTo>
                  <a:cubicBezTo>
                    <a:pt x="125920" y="134379"/>
                    <a:pt x="125423" y="134172"/>
                    <a:pt x="124925" y="133965"/>
                  </a:cubicBezTo>
                  <a:cubicBezTo>
                    <a:pt x="124511" y="133757"/>
                    <a:pt x="124179" y="133509"/>
                    <a:pt x="123847" y="133177"/>
                  </a:cubicBezTo>
                  <a:cubicBezTo>
                    <a:pt x="123557" y="132887"/>
                    <a:pt x="123267" y="132513"/>
                    <a:pt x="123142" y="132099"/>
                  </a:cubicBezTo>
                  <a:cubicBezTo>
                    <a:pt x="122977" y="131684"/>
                    <a:pt x="122852" y="131145"/>
                    <a:pt x="122852" y="130606"/>
                  </a:cubicBezTo>
                  <a:cubicBezTo>
                    <a:pt x="122852" y="129445"/>
                    <a:pt x="123267" y="128575"/>
                    <a:pt x="124096" y="127911"/>
                  </a:cubicBezTo>
                  <a:cubicBezTo>
                    <a:pt x="124925" y="127206"/>
                    <a:pt x="126128" y="126916"/>
                    <a:pt x="127579" y="126916"/>
                  </a:cubicBezTo>
                  <a:close/>
                  <a:moveTo>
                    <a:pt x="0" y="0"/>
                  </a:moveTo>
                  <a:lnTo>
                    <a:pt x="0" y="157847"/>
                  </a:lnTo>
                  <a:lnTo>
                    <a:pt x="140349" y="157847"/>
                  </a:lnTo>
                  <a:lnTo>
                    <a:pt x="140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0"/>
            <p:cNvSpPr/>
            <p:nvPr/>
          </p:nvSpPr>
          <p:spPr>
            <a:xfrm>
              <a:off x="3033075" y="813400"/>
              <a:ext cx="1827475" cy="172100"/>
            </a:xfrm>
            <a:custGeom>
              <a:avLst/>
              <a:gdLst/>
              <a:ahLst/>
              <a:cxnLst/>
              <a:rect l="l" t="t" r="r" b="b"/>
              <a:pathLst>
                <a:path w="73099" h="6884" extrusionOk="0">
                  <a:moveTo>
                    <a:pt x="2281" y="1"/>
                  </a:moveTo>
                  <a:cubicBezTo>
                    <a:pt x="1949" y="1"/>
                    <a:pt x="1576" y="42"/>
                    <a:pt x="1327" y="208"/>
                  </a:cubicBezTo>
                  <a:cubicBezTo>
                    <a:pt x="1037" y="291"/>
                    <a:pt x="788" y="498"/>
                    <a:pt x="623" y="705"/>
                  </a:cubicBezTo>
                  <a:cubicBezTo>
                    <a:pt x="415" y="913"/>
                    <a:pt x="332" y="1203"/>
                    <a:pt x="208" y="1452"/>
                  </a:cubicBezTo>
                  <a:cubicBezTo>
                    <a:pt x="125" y="1700"/>
                    <a:pt x="84" y="2032"/>
                    <a:pt x="1" y="2281"/>
                  </a:cubicBezTo>
                  <a:lnTo>
                    <a:pt x="4479" y="2281"/>
                  </a:lnTo>
                  <a:cubicBezTo>
                    <a:pt x="4437" y="2032"/>
                    <a:pt x="4354" y="1700"/>
                    <a:pt x="4313" y="1452"/>
                  </a:cubicBezTo>
                  <a:cubicBezTo>
                    <a:pt x="4230" y="1203"/>
                    <a:pt x="4105" y="913"/>
                    <a:pt x="3940" y="705"/>
                  </a:cubicBezTo>
                  <a:cubicBezTo>
                    <a:pt x="3815" y="498"/>
                    <a:pt x="3566" y="374"/>
                    <a:pt x="3276" y="208"/>
                  </a:cubicBezTo>
                  <a:cubicBezTo>
                    <a:pt x="3027" y="42"/>
                    <a:pt x="2737" y="1"/>
                    <a:pt x="2281" y="1"/>
                  </a:cubicBezTo>
                  <a:close/>
                  <a:moveTo>
                    <a:pt x="57923" y="1"/>
                  </a:moveTo>
                  <a:cubicBezTo>
                    <a:pt x="57550" y="1"/>
                    <a:pt x="57177" y="42"/>
                    <a:pt x="56928" y="208"/>
                  </a:cubicBezTo>
                  <a:cubicBezTo>
                    <a:pt x="56679" y="291"/>
                    <a:pt x="56431" y="498"/>
                    <a:pt x="56265" y="705"/>
                  </a:cubicBezTo>
                  <a:cubicBezTo>
                    <a:pt x="56057" y="913"/>
                    <a:pt x="55933" y="1203"/>
                    <a:pt x="55850" y="1452"/>
                  </a:cubicBezTo>
                  <a:cubicBezTo>
                    <a:pt x="55726" y="1700"/>
                    <a:pt x="55684" y="2032"/>
                    <a:pt x="55643" y="2281"/>
                  </a:cubicBezTo>
                  <a:lnTo>
                    <a:pt x="60079" y="2281"/>
                  </a:lnTo>
                  <a:cubicBezTo>
                    <a:pt x="60038" y="2032"/>
                    <a:pt x="59996" y="1700"/>
                    <a:pt x="59955" y="1452"/>
                  </a:cubicBezTo>
                  <a:cubicBezTo>
                    <a:pt x="59830" y="1203"/>
                    <a:pt x="59747" y="913"/>
                    <a:pt x="59582" y="705"/>
                  </a:cubicBezTo>
                  <a:cubicBezTo>
                    <a:pt x="59416" y="498"/>
                    <a:pt x="59167" y="374"/>
                    <a:pt x="58918" y="208"/>
                  </a:cubicBezTo>
                  <a:cubicBezTo>
                    <a:pt x="58628" y="42"/>
                    <a:pt x="58338" y="1"/>
                    <a:pt x="57923" y="1"/>
                  </a:cubicBezTo>
                  <a:close/>
                  <a:moveTo>
                    <a:pt x="71232" y="83"/>
                  </a:moveTo>
                  <a:cubicBezTo>
                    <a:pt x="69615" y="83"/>
                    <a:pt x="68869" y="1203"/>
                    <a:pt x="68869" y="3359"/>
                  </a:cubicBezTo>
                  <a:cubicBezTo>
                    <a:pt x="68869" y="4396"/>
                    <a:pt x="69118" y="5225"/>
                    <a:pt x="69574" y="5888"/>
                  </a:cubicBezTo>
                  <a:cubicBezTo>
                    <a:pt x="69989" y="6510"/>
                    <a:pt x="70735" y="6883"/>
                    <a:pt x="71647" y="6883"/>
                  </a:cubicBezTo>
                  <a:cubicBezTo>
                    <a:pt x="71979" y="6883"/>
                    <a:pt x="72228" y="6883"/>
                    <a:pt x="72476" y="6842"/>
                  </a:cubicBezTo>
                  <a:cubicBezTo>
                    <a:pt x="72725" y="6842"/>
                    <a:pt x="72932" y="6800"/>
                    <a:pt x="73098" y="6717"/>
                  </a:cubicBezTo>
                  <a:lnTo>
                    <a:pt x="73098" y="622"/>
                  </a:lnTo>
                  <a:cubicBezTo>
                    <a:pt x="72891" y="457"/>
                    <a:pt x="72642" y="374"/>
                    <a:pt x="72269" y="249"/>
                  </a:cubicBezTo>
                  <a:cubicBezTo>
                    <a:pt x="71896" y="166"/>
                    <a:pt x="71606" y="83"/>
                    <a:pt x="71232" y="83"/>
                  </a:cubicBezTo>
                  <a:close/>
                </a:path>
              </a:pathLst>
            </a:custGeom>
            <a:solidFill>
              <a:srgbClr val="326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0"/>
            <p:cNvSpPr/>
            <p:nvPr/>
          </p:nvSpPr>
          <p:spPr>
            <a:xfrm>
              <a:off x="2676500" y="608175"/>
              <a:ext cx="2270075" cy="449875"/>
            </a:xfrm>
            <a:custGeom>
              <a:avLst/>
              <a:gdLst/>
              <a:ahLst/>
              <a:cxnLst/>
              <a:rect l="l" t="t" r="r" b="b"/>
              <a:pathLst>
                <a:path w="90803" h="17995" extrusionOk="0">
                  <a:moveTo>
                    <a:pt x="45941" y="332"/>
                  </a:moveTo>
                  <a:cubicBezTo>
                    <a:pt x="45402" y="332"/>
                    <a:pt x="44904" y="498"/>
                    <a:pt x="44572" y="829"/>
                  </a:cubicBezTo>
                  <a:cubicBezTo>
                    <a:pt x="44158" y="1202"/>
                    <a:pt x="43951" y="1658"/>
                    <a:pt x="43951" y="2280"/>
                  </a:cubicBezTo>
                  <a:cubicBezTo>
                    <a:pt x="43951" y="2902"/>
                    <a:pt x="44158" y="3400"/>
                    <a:pt x="44572" y="3732"/>
                  </a:cubicBezTo>
                  <a:cubicBezTo>
                    <a:pt x="44987" y="4105"/>
                    <a:pt x="45443" y="4271"/>
                    <a:pt x="45941" y="4271"/>
                  </a:cubicBezTo>
                  <a:cubicBezTo>
                    <a:pt x="46521" y="4271"/>
                    <a:pt x="46977" y="4105"/>
                    <a:pt x="47350" y="3732"/>
                  </a:cubicBezTo>
                  <a:cubicBezTo>
                    <a:pt x="47765" y="3400"/>
                    <a:pt x="47972" y="2902"/>
                    <a:pt x="47972" y="2280"/>
                  </a:cubicBezTo>
                  <a:cubicBezTo>
                    <a:pt x="47972" y="1658"/>
                    <a:pt x="47765" y="1202"/>
                    <a:pt x="47350" y="829"/>
                  </a:cubicBezTo>
                  <a:cubicBezTo>
                    <a:pt x="46936" y="498"/>
                    <a:pt x="46480" y="332"/>
                    <a:pt x="45941" y="332"/>
                  </a:cubicBezTo>
                  <a:close/>
                  <a:moveTo>
                    <a:pt x="62069" y="332"/>
                  </a:moveTo>
                  <a:cubicBezTo>
                    <a:pt x="61572" y="332"/>
                    <a:pt x="61033" y="498"/>
                    <a:pt x="60660" y="829"/>
                  </a:cubicBezTo>
                  <a:cubicBezTo>
                    <a:pt x="60245" y="1202"/>
                    <a:pt x="60038" y="1658"/>
                    <a:pt x="60038" y="2280"/>
                  </a:cubicBezTo>
                  <a:cubicBezTo>
                    <a:pt x="60038" y="2902"/>
                    <a:pt x="60245" y="3400"/>
                    <a:pt x="60660" y="3732"/>
                  </a:cubicBezTo>
                  <a:cubicBezTo>
                    <a:pt x="61033" y="4105"/>
                    <a:pt x="61489" y="4271"/>
                    <a:pt x="62069" y="4271"/>
                  </a:cubicBezTo>
                  <a:cubicBezTo>
                    <a:pt x="62650" y="4271"/>
                    <a:pt x="63106" y="4105"/>
                    <a:pt x="63479" y="3732"/>
                  </a:cubicBezTo>
                  <a:cubicBezTo>
                    <a:pt x="63894" y="3400"/>
                    <a:pt x="64101" y="2902"/>
                    <a:pt x="64101" y="2280"/>
                  </a:cubicBezTo>
                  <a:cubicBezTo>
                    <a:pt x="64101" y="1658"/>
                    <a:pt x="63894" y="1202"/>
                    <a:pt x="63479" y="829"/>
                  </a:cubicBezTo>
                  <a:cubicBezTo>
                    <a:pt x="63065" y="498"/>
                    <a:pt x="62608" y="332"/>
                    <a:pt x="62069" y="332"/>
                  </a:cubicBezTo>
                  <a:close/>
                  <a:moveTo>
                    <a:pt x="16503" y="8210"/>
                  </a:moveTo>
                  <a:cubicBezTo>
                    <a:pt x="16917" y="8210"/>
                    <a:pt x="17249" y="8251"/>
                    <a:pt x="17498" y="8417"/>
                  </a:cubicBezTo>
                  <a:cubicBezTo>
                    <a:pt x="17747" y="8583"/>
                    <a:pt x="17954" y="8707"/>
                    <a:pt x="18161" y="8914"/>
                  </a:cubicBezTo>
                  <a:cubicBezTo>
                    <a:pt x="18327" y="9122"/>
                    <a:pt x="18493" y="9412"/>
                    <a:pt x="18534" y="9661"/>
                  </a:cubicBezTo>
                  <a:cubicBezTo>
                    <a:pt x="18659" y="9909"/>
                    <a:pt x="18700" y="10241"/>
                    <a:pt x="18700" y="10490"/>
                  </a:cubicBezTo>
                  <a:lnTo>
                    <a:pt x="14222" y="10490"/>
                  </a:lnTo>
                  <a:cubicBezTo>
                    <a:pt x="14305" y="10241"/>
                    <a:pt x="14388" y="9909"/>
                    <a:pt x="14430" y="9661"/>
                  </a:cubicBezTo>
                  <a:cubicBezTo>
                    <a:pt x="14554" y="9412"/>
                    <a:pt x="14720" y="9122"/>
                    <a:pt x="14844" y="8914"/>
                  </a:cubicBezTo>
                  <a:cubicBezTo>
                    <a:pt x="15051" y="8707"/>
                    <a:pt x="15259" y="8583"/>
                    <a:pt x="15508" y="8417"/>
                  </a:cubicBezTo>
                  <a:cubicBezTo>
                    <a:pt x="15798" y="8292"/>
                    <a:pt x="16130" y="8210"/>
                    <a:pt x="16503" y="8210"/>
                  </a:cubicBezTo>
                  <a:close/>
                  <a:moveTo>
                    <a:pt x="72145" y="8210"/>
                  </a:moveTo>
                  <a:cubicBezTo>
                    <a:pt x="72559" y="8210"/>
                    <a:pt x="72850" y="8251"/>
                    <a:pt x="73098" y="8417"/>
                  </a:cubicBezTo>
                  <a:cubicBezTo>
                    <a:pt x="73389" y="8583"/>
                    <a:pt x="73596" y="8707"/>
                    <a:pt x="73803" y="8914"/>
                  </a:cubicBezTo>
                  <a:cubicBezTo>
                    <a:pt x="73928" y="9122"/>
                    <a:pt x="74093" y="9412"/>
                    <a:pt x="74135" y="9661"/>
                  </a:cubicBezTo>
                  <a:cubicBezTo>
                    <a:pt x="74259" y="9909"/>
                    <a:pt x="74301" y="10241"/>
                    <a:pt x="74301" y="10490"/>
                  </a:cubicBezTo>
                  <a:lnTo>
                    <a:pt x="69864" y="10490"/>
                  </a:lnTo>
                  <a:cubicBezTo>
                    <a:pt x="69906" y="10241"/>
                    <a:pt x="69947" y="9909"/>
                    <a:pt x="70072" y="9661"/>
                  </a:cubicBezTo>
                  <a:cubicBezTo>
                    <a:pt x="70155" y="9412"/>
                    <a:pt x="70320" y="9122"/>
                    <a:pt x="70486" y="8914"/>
                  </a:cubicBezTo>
                  <a:cubicBezTo>
                    <a:pt x="70694" y="8707"/>
                    <a:pt x="70901" y="8583"/>
                    <a:pt x="71150" y="8417"/>
                  </a:cubicBezTo>
                  <a:cubicBezTo>
                    <a:pt x="71398" y="8292"/>
                    <a:pt x="71772" y="8210"/>
                    <a:pt x="72145" y="8210"/>
                  </a:cubicBezTo>
                  <a:close/>
                  <a:moveTo>
                    <a:pt x="85495" y="8292"/>
                  </a:moveTo>
                  <a:cubicBezTo>
                    <a:pt x="85869" y="8292"/>
                    <a:pt x="86159" y="8375"/>
                    <a:pt x="86532" y="8458"/>
                  </a:cubicBezTo>
                  <a:cubicBezTo>
                    <a:pt x="86905" y="8583"/>
                    <a:pt x="87154" y="8666"/>
                    <a:pt x="87361" y="8831"/>
                  </a:cubicBezTo>
                  <a:lnTo>
                    <a:pt x="87361" y="15009"/>
                  </a:lnTo>
                  <a:cubicBezTo>
                    <a:pt x="87195" y="15051"/>
                    <a:pt x="86988" y="15051"/>
                    <a:pt x="86739" y="15092"/>
                  </a:cubicBezTo>
                  <a:cubicBezTo>
                    <a:pt x="86491" y="15092"/>
                    <a:pt x="86242" y="15134"/>
                    <a:pt x="85910" y="15134"/>
                  </a:cubicBezTo>
                  <a:cubicBezTo>
                    <a:pt x="84998" y="15134"/>
                    <a:pt x="84293" y="14843"/>
                    <a:pt x="83837" y="14222"/>
                  </a:cubicBezTo>
                  <a:cubicBezTo>
                    <a:pt x="83381" y="13600"/>
                    <a:pt x="83132" y="12770"/>
                    <a:pt x="83132" y="11692"/>
                  </a:cubicBezTo>
                  <a:cubicBezTo>
                    <a:pt x="83132" y="9412"/>
                    <a:pt x="83878" y="8292"/>
                    <a:pt x="85495" y="8292"/>
                  </a:cubicBezTo>
                  <a:close/>
                  <a:moveTo>
                    <a:pt x="29522" y="5390"/>
                  </a:moveTo>
                  <a:cubicBezTo>
                    <a:pt x="28485" y="5390"/>
                    <a:pt x="27614" y="5514"/>
                    <a:pt x="26785" y="5680"/>
                  </a:cubicBezTo>
                  <a:cubicBezTo>
                    <a:pt x="25956" y="5888"/>
                    <a:pt x="25210" y="6095"/>
                    <a:pt x="24671" y="6302"/>
                  </a:cubicBezTo>
                  <a:lnTo>
                    <a:pt x="24671" y="17580"/>
                  </a:lnTo>
                  <a:lnTo>
                    <a:pt x="28029" y="17580"/>
                  </a:lnTo>
                  <a:lnTo>
                    <a:pt x="28029" y="8500"/>
                  </a:lnTo>
                  <a:cubicBezTo>
                    <a:pt x="28195" y="8458"/>
                    <a:pt x="28402" y="8417"/>
                    <a:pt x="28693" y="8417"/>
                  </a:cubicBezTo>
                  <a:cubicBezTo>
                    <a:pt x="28983" y="8375"/>
                    <a:pt x="29273" y="8375"/>
                    <a:pt x="29480" y="8375"/>
                  </a:cubicBezTo>
                  <a:cubicBezTo>
                    <a:pt x="29936" y="8375"/>
                    <a:pt x="30392" y="8417"/>
                    <a:pt x="30766" y="8458"/>
                  </a:cubicBezTo>
                  <a:cubicBezTo>
                    <a:pt x="31180" y="8583"/>
                    <a:pt x="31553" y="8624"/>
                    <a:pt x="31844" y="8707"/>
                  </a:cubicBezTo>
                  <a:lnTo>
                    <a:pt x="32424" y="5929"/>
                  </a:lnTo>
                  <a:cubicBezTo>
                    <a:pt x="32217" y="5888"/>
                    <a:pt x="32009" y="5763"/>
                    <a:pt x="31761" y="5722"/>
                  </a:cubicBezTo>
                  <a:lnTo>
                    <a:pt x="30973" y="5556"/>
                  </a:lnTo>
                  <a:cubicBezTo>
                    <a:pt x="30724" y="5514"/>
                    <a:pt x="30475" y="5514"/>
                    <a:pt x="30185" y="5473"/>
                  </a:cubicBezTo>
                  <a:cubicBezTo>
                    <a:pt x="29936" y="5473"/>
                    <a:pt x="29729" y="5390"/>
                    <a:pt x="29522" y="5390"/>
                  </a:cubicBezTo>
                  <a:close/>
                  <a:moveTo>
                    <a:pt x="56099" y="0"/>
                  </a:moveTo>
                  <a:cubicBezTo>
                    <a:pt x="54399" y="0"/>
                    <a:pt x="53114" y="498"/>
                    <a:pt x="52201" y="1368"/>
                  </a:cubicBezTo>
                  <a:cubicBezTo>
                    <a:pt x="51331" y="2280"/>
                    <a:pt x="50916" y="3483"/>
                    <a:pt x="50916" y="5058"/>
                  </a:cubicBezTo>
                  <a:lnTo>
                    <a:pt x="50916" y="17621"/>
                  </a:lnTo>
                  <a:lnTo>
                    <a:pt x="54275" y="17621"/>
                  </a:lnTo>
                  <a:lnTo>
                    <a:pt x="54275" y="8500"/>
                  </a:lnTo>
                  <a:lnTo>
                    <a:pt x="58462" y="8500"/>
                  </a:lnTo>
                  <a:lnTo>
                    <a:pt x="58462" y="5722"/>
                  </a:lnTo>
                  <a:lnTo>
                    <a:pt x="54233" y="5722"/>
                  </a:lnTo>
                  <a:lnTo>
                    <a:pt x="54233" y="5141"/>
                  </a:lnTo>
                  <a:cubicBezTo>
                    <a:pt x="54233" y="4851"/>
                    <a:pt x="54316" y="4519"/>
                    <a:pt x="54357" y="4271"/>
                  </a:cubicBezTo>
                  <a:cubicBezTo>
                    <a:pt x="54399" y="4022"/>
                    <a:pt x="54565" y="3732"/>
                    <a:pt x="54689" y="3524"/>
                  </a:cubicBezTo>
                  <a:cubicBezTo>
                    <a:pt x="54855" y="3317"/>
                    <a:pt x="55062" y="3193"/>
                    <a:pt x="55394" y="3068"/>
                  </a:cubicBezTo>
                  <a:cubicBezTo>
                    <a:pt x="55643" y="2985"/>
                    <a:pt x="56016" y="2902"/>
                    <a:pt x="56431" y="2902"/>
                  </a:cubicBezTo>
                  <a:cubicBezTo>
                    <a:pt x="56721" y="2902"/>
                    <a:pt x="57053" y="2902"/>
                    <a:pt x="57301" y="2985"/>
                  </a:cubicBezTo>
                  <a:cubicBezTo>
                    <a:pt x="57592" y="3027"/>
                    <a:pt x="57882" y="3068"/>
                    <a:pt x="58131" y="3193"/>
                  </a:cubicBezTo>
                  <a:lnTo>
                    <a:pt x="58711" y="539"/>
                  </a:lnTo>
                  <a:cubicBezTo>
                    <a:pt x="58379" y="415"/>
                    <a:pt x="58089" y="290"/>
                    <a:pt x="57674" y="166"/>
                  </a:cubicBezTo>
                  <a:cubicBezTo>
                    <a:pt x="57260" y="83"/>
                    <a:pt x="56721" y="0"/>
                    <a:pt x="56099" y="0"/>
                  </a:cubicBezTo>
                  <a:close/>
                  <a:moveTo>
                    <a:pt x="44282" y="5722"/>
                  </a:moveTo>
                  <a:lnTo>
                    <a:pt x="44282" y="17704"/>
                  </a:lnTo>
                  <a:lnTo>
                    <a:pt x="47682" y="17704"/>
                  </a:lnTo>
                  <a:lnTo>
                    <a:pt x="47682" y="5722"/>
                  </a:lnTo>
                  <a:close/>
                  <a:moveTo>
                    <a:pt x="60369" y="5722"/>
                  </a:moveTo>
                  <a:lnTo>
                    <a:pt x="60369" y="17704"/>
                  </a:lnTo>
                  <a:lnTo>
                    <a:pt x="63728" y="17704"/>
                  </a:lnTo>
                  <a:lnTo>
                    <a:pt x="63728" y="5722"/>
                  </a:lnTo>
                  <a:close/>
                  <a:moveTo>
                    <a:pt x="37524" y="2198"/>
                  </a:moveTo>
                  <a:lnTo>
                    <a:pt x="34124" y="2778"/>
                  </a:lnTo>
                  <a:lnTo>
                    <a:pt x="34124" y="12812"/>
                  </a:lnTo>
                  <a:cubicBezTo>
                    <a:pt x="34124" y="13600"/>
                    <a:pt x="34207" y="14263"/>
                    <a:pt x="34331" y="14926"/>
                  </a:cubicBezTo>
                  <a:cubicBezTo>
                    <a:pt x="34456" y="15507"/>
                    <a:pt x="34704" y="16087"/>
                    <a:pt x="35078" y="16502"/>
                  </a:cubicBezTo>
                  <a:cubicBezTo>
                    <a:pt x="35451" y="16958"/>
                    <a:pt x="35907" y="17290"/>
                    <a:pt x="36529" y="17539"/>
                  </a:cubicBezTo>
                  <a:cubicBezTo>
                    <a:pt x="37151" y="17787"/>
                    <a:pt x="37856" y="17912"/>
                    <a:pt x="38809" y="17912"/>
                  </a:cubicBezTo>
                  <a:cubicBezTo>
                    <a:pt x="39514" y="17912"/>
                    <a:pt x="40136" y="17829"/>
                    <a:pt x="40675" y="17704"/>
                  </a:cubicBezTo>
                  <a:cubicBezTo>
                    <a:pt x="41173" y="17580"/>
                    <a:pt x="41587" y="17414"/>
                    <a:pt x="42002" y="17290"/>
                  </a:cubicBezTo>
                  <a:lnTo>
                    <a:pt x="41546" y="14636"/>
                  </a:lnTo>
                  <a:cubicBezTo>
                    <a:pt x="41255" y="14719"/>
                    <a:pt x="40882" y="14843"/>
                    <a:pt x="40509" y="14885"/>
                  </a:cubicBezTo>
                  <a:cubicBezTo>
                    <a:pt x="40136" y="14926"/>
                    <a:pt x="39721" y="15009"/>
                    <a:pt x="39390" y="15009"/>
                  </a:cubicBezTo>
                  <a:cubicBezTo>
                    <a:pt x="38602" y="15009"/>
                    <a:pt x="38146" y="14802"/>
                    <a:pt x="37856" y="14387"/>
                  </a:cubicBezTo>
                  <a:cubicBezTo>
                    <a:pt x="37607" y="13973"/>
                    <a:pt x="37524" y="13392"/>
                    <a:pt x="37524" y="12646"/>
                  </a:cubicBezTo>
                  <a:lnTo>
                    <a:pt x="37524" y="8500"/>
                  </a:lnTo>
                  <a:lnTo>
                    <a:pt x="41546" y="8500"/>
                  </a:lnTo>
                  <a:lnTo>
                    <a:pt x="41546" y="5722"/>
                  </a:lnTo>
                  <a:lnTo>
                    <a:pt x="37524" y="5722"/>
                  </a:lnTo>
                  <a:lnTo>
                    <a:pt x="37524" y="2198"/>
                  </a:lnTo>
                  <a:close/>
                  <a:moveTo>
                    <a:pt x="16503" y="5390"/>
                  </a:moveTo>
                  <a:cubicBezTo>
                    <a:pt x="15798" y="5390"/>
                    <a:pt x="15051" y="5556"/>
                    <a:pt x="14388" y="5805"/>
                  </a:cubicBezTo>
                  <a:cubicBezTo>
                    <a:pt x="13725" y="6095"/>
                    <a:pt x="13103" y="6510"/>
                    <a:pt x="12564" y="7007"/>
                  </a:cubicBezTo>
                  <a:cubicBezTo>
                    <a:pt x="12066" y="7546"/>
                    <a:pt x="11652" y="8210"/>
                    <a:pt x="11278" y="8997"/>
                  </a:cubicBezTo>
                  <a:cubicBezTo>
                    <a:pt x="10988" y="9744"/>
                    <a:pt x="10822" y="10697"/>
                    <a:pt x="10822" y="11775"/>
                  </a:cubicBezTo>
                  <a:cubicBezTo>
                    <a:pt x="10822" y="12646"/>
                    <a:pt x="10905" y="13475"/>
                    <a:pt x="11196" y="14222"/>
                  </a:cubicBezTo>
                  <a:cubicBezTo>
                    <a:pt x="11403" y="15009"/>
                    <a:pt x="11817" y="15673"/>
                    <a:pt x="12315" y="16170"/>
                  </a:cubicBezTo>
                  <a:cubicBezTo>
                    <a:pt x="12854" y="16751"/>
                    <a:pt x="13517" y="17165"/>
                    <a:pt x="14305" y="17497"/>
                  </a:cubicBezTo>
                  <a:cubicBezTo>
                    <a:pt x="15051" y="17787"/>
                    <a:pt x="16005" y="17953"/>
                    <a:pt x="17083" y="17953"/>
                  </a:cubicBezTo>
                  <a:cubicBezTo>
                    <a:pt x="17498" y="17953"/>
                    <a:pt x="17912" y="17953"/>
                    <a:pt x="18368" y="17912"/>
                  </a:cubicBezTo>
                  <a:cubicBezTo>
                    <a:pt x="18783" y="17829"/>
                    <a:pt x="19198" y="17787"/>
                    <a:pt x="19571" y="17746"/>
                  </a:cubicBezTo>
                  <a:cubicBezTo>
                    <a:pt x="19944" y="17704"/>
                    <a:pt x="20317" y="17580"/>
                    <a:pt x="20607" y="17497"/>
                  </a:cubicBezTo>
                  <a:cubicBezTo>
                    <a:pt x="20939" y="17373"/>
                    <a:pt x="21188" y="17290"/>
                    <a:pt x="21354" y="17207"/>
                  </a:cubicBezTo>
                  <a:lnTo>
                    <a:pt x="20856" y="14470"/>
                  </a:lnTo>
                  <a:cubicBezTo>
                    <a:pt x="20524" y="14636"/>
                    <a:pt x="19985" y="14802"/>
                    <a:pt x="19405" y="14885"/>
                  </a:cubicBezTo>
                  <a:cubicBezTo>
                    <a:pt x="18783" y="15009"/>
                    <a:pt x="18244" y="15051"/>
                    <a:pt x="17622" y="15051"/>
                  </a:cubicBezTo>
                  <a:cubicBezTo>
                    <a:pt x="16627" y="15051"/>
                    <a:pt x="15839" y="14843"/>
                    <a:pt x="15259" y="14429"/>
                  </a:cubicBezTo>
                  <a:cubicBezTo>
                    <a:pt x="14720" y="14014"/>
                    <a:pt x="14388" y="13434"/>
                    <a:pt x="14305" y="12770"/>
                  </a:cubicBezTo>
                  <a:lnTo>
                    <a:pt x="21976" y="12770"/>
                  </a:lnTo>
                  <a:cubicBezTo>
                    <a:pt x="21976" y="12563"/>
                    <a:pt x="22017" y="12356"/>
                    <a:pt x="22017" y="12148"/>
                  </a:cubicBezTo>
                  <a:lnTo>
                    <a:pt x="22017" y="11527"/>
                  </a:lnTo>
                  <a:cubicBezTo>
                    <a:pt x="22017" y="9495"/>
                    <a:pt x="21520" y="8002"/>
                    <a:pt x="20566" y="6966"/>
                  </a:cubicBezTo>
                  <a:cubicBezTo>
                    <a:pt x="19571" y="5929"/>
                    <a:pt x="18203" y="5390"/>
                    <a:pt x="16503" y="5390"/>
                  </a:cubicBezTo>
                  <a:close/>
                  <a:moveTo>
                    <a:pt x="72062" y="5390"/>
                  </a:moveTo>
                  <a:cubicBezTo>
                    <a:pt x="71357" y="5390"/>
                    <a:pt x="70611" y="5556"/>
                    <a:pt x="69947" y="5805"/>
                  </a:cubicBezTo>
                  <a:cubicBezTo>
                    <a:pt x="69284" y="6095"/>
                    <a:pt x="68662" y="6510"/>
                    <a:pt x="68123" y="7007"/>
                  </a:cubicBezTo>
                  <a:cubicBezTo>
                    <a:pt x="67625" y="7546"/>
                    <a:pt x="67211" y="8210"/>
                    <a:pt x="66838" y="8997"/>
                  </a:cubicBezTo>
                  <a:cubicBezTo>
                    <a:pt x="66547" y="9744"/>
                    <a:pt x="66381" y="10697"/>
                    <a:pt x="66381" y="11775"/>
                  </a:cubicBezTo>
                  <a:cubicBezTo>
                    <a:pt x="66381" y="12646"/>
                    <a:pt x="66464" y="13475"/>
                    <a:pt x="66713" y="14222"/>
                  </a:cubicBezTo>
                  <a:cubicBezTo>
                    <a:pt x="67003" y="15009"/>
                    <a:pt x="67418" y="15673"/>
                    <a:pt x="67916" y="16170"/>
                  </a:cubicBezTo>
                  <a:cubicBezTo>
                    <a:pt x="68455" y="16751"/>
                    <a:pt x="69118" y="17165"/>
                    <a:pt x="69906" y="17497"/>
                  </a:cubicBezTo>
                  <a:cubicBezTo>
                    <a:pt x="70694" y="17787"/>
                    <a:pt x="71606" y="17953"/>
                    <a:pt x="72684" y="17953"/>
                  </a:cubicBezTo>
                  <a:cubicBezTo>
                    <a:pt x="73098" y="17953"/>
                    <a:pt x="73513" y="17953"/>
                    <a:pt x="74010" y="17912"/>
                  </a:cubicBezTo>
                  <a:cubicBezTo>
                    <a:pt x="74425" y="17829"/>
                    <a:pt x="74840" y="17787"/>
                    <a:pt x="75171" y="17746"/>
                  </a:cubicBezTo>
                  <a:cubicBezTo>
                    <a:pt x="75545" y="17704"/>
                    <a:pt x="75918" y="17580"/>
                    <a:pt x="76208" y="17497"/>
                  </a:cubicBezTo>
                  <a:cubicBezTo>
                    <a:pt x="76540" y="17373"/>
                    <a:pt x="76788" y="17290"/>
                    <a:pt x="76954" y="17207"/>
                  </a:cubicBezTo>
                  <a:lnTo>
                    <a:pt x="76498" y="14470"/>
                  </a:lnTo>
                  <a:cubicBezTo>
                    <a:pt x="76125" y="14636"/>
                    <a:pt x="75586" y="14802"/>
                    <a:pt x="75047" y="14885"/>
                  </a:cubicBezTo>
                  <a:cubicBezTo>
                    <a:pt x="74425" y="15009"/>
                    <a:pt x="73845" y="15051"/>
                    <a:pt x="73223" y="15051"/>
                  </a:cubicBezTo>
                  <a:cubicBezTo>
                    <a:pt x="72228" y="15051"/>
                    <a:pt x="71440" y="14843"/>
                    <a:pt x="70901" y="14429"/>
                  </a:cubicBezTo>
                  <a:cubicBezTo>
                    <a:pt x="70320" y="14014"/>
                    <a:pt x="69989" y="13434"/>
                    <a:pt x="69906" y="12770"/>
                  </a:cubicBezTo>
                  <a:lnTo>
                    <a:pt x="77535" y="12770"/>
                  </a:lnTo>
                  <a:cubicBezTo>
                    <a:pt x="77535" y="12563"/>
                    <a:pt x="77576" y="12356"/>
                    <a:pt x="77576" y="12148"/>
                  </a:cubicBezTo>
                  <a:lnTo>
                    <a:pt x="77576" y="11527"/>
                  </a:lnTo>
                  <a:cubicBezTo>
                    <a:pt x="77576" y="9495"/>
                    <a:pt x="77037" y="8002"/>
                    <a:pt x="76125" y="6966"/>
                  </a:cubicBezTo>
                  <a:cubicBezTo>
                    <a:pt x="75130" y="5929"/>
                    <a:pt x="73803" y="5390"/>
                    <a:pt x="72062" y="5390"/>
                  </a:cubicBezTo>
                  <a:close/>
                  <a:moveTo>
                    <a:pt x="90803" y="0"/>
                  </a:moveTo>
                  <a:lnTo>
                    <a:pt x="87403" y="580"/>
                  </a:lnTo>
                  <a:lnTo>
                    <a:pt x="87403" y="5971"/>
                  </a:lnTo>
                  <a:cubicBezTo>
                    <a:pt x="87071" y="5805"/>
                    <a:pt x="86656" y="5680"/>
                    <a:pt x="86283" y="5597"/>
                  </a:cubicBezTo>
                  <a:cubicBezTo>
                    <a:pt x="85910" y="5514"/>
                    <a:pt x="85495" y="5473"/>
                    <a:pt x="85039" y="5473"/>
                  </a:cubicBezTo>
                  <a:cubicBezTo>
                    <a:pt x="84210" y="5473"/>
                    <a:pt x="83422" y="5597"/>
                    <a:pt x="82759" y="5888"/>
                  </a:cubicBezTo>
                  <a:cubicBezTo>
                    <a:pt x="82096" y="6178"/>
                    <a:pt x="81557" y="6593"/>
                    <a:pt x="81101" y="7132"/>
                  </a:cubicBezTo>
                  <a:cubicBezTo>
                    <a:pt x="80644" y="7671"/>
                    <a:pt x="80313" y="8292"/>
                    <a:pt x="80064" y="9080"/>
                  </a:cubicBezTo>
                  <a:cubicBezTo>
                    <a:pt x="79815" y="9868"/>
                    <a:pt x="79691" y="10739"/>
                    <a:pt x="79691" y="11734"/>
                  </a:cubicBezTo>
                  <a:cubicBezTo>
                    <a:pt x="79691" y="12646"/>
                    <a:pt x="79857" y="13558"/>
                    <a:pt x="80105" y="14304"/>
                  </a:cubicBezTo>
                  <a:cubicBezTo>
                    <a:pt x="80354" y="15092"/>
                    <a:pt x="80727" y="15756"/>
                    <a:pt x="81308" y="16295"/>
                  </a:cubicBezTo>
                  <a:cubicBezTo>
                    <a:pt x="81805" y="16792"/>
                    <a:pt x="82510" y="17207"/>
                    <a:pt x="83257" y="17539"/>
                  </a:cubicBezTo>
                  <a:cubicBezTo>
                    <a:pt x="84044" y="17829"/>
                    <a:pt x="84915" y="17953"/>
                    <a:pt x="85910" y="17953"/>
                  </a:cubicBezTo>
                  <a:cubicBezTo>
                    <a:pt x="86325" y="17953"/>
                    <a:pt x="86739" y="17953"/>
                    <a:pt x="87195" y="17912"/>
                  </a:cubicBezTo>
                  <a:cubicBezTo>
                    <a:pt x="87693" y="17829"/>
                    <a:pt x="88108" y="17787"/>
                    <a:pt x="88522" y="17746"/>
                  </a:cubicBezTo>
                  <a:cubicBezTo>
                    <a:pt x="88937" y="17704"/>
                    <a:pt x="89351" y="17580"/>
                    <a:pt x="89766" y="17539"/>
                  </a:cubicBezTo>
                  <a:cubicBezTo>
                    <a:pt x="90181" y="17414"/>
                    <a:pt x="90471" y="17373"/>
                    <a:pt x="90803" y="17290"/>
                  </a:cubicBezTo>
                  <a:lnTo>
                    <a:pt x="90803" y="0"/>
                  </a:lnTo>
                  <a:close/>
                  <a:moveTo>
                    <a:pt x="6096" y="5514"/>
                  </a:moveTo>
                  <a:cubicBezTo>
                    <a:pt x="5101" y="5514"/>
                    <a:pt x="4271" y="5680"/>
                    <a:pt x="3525" y="6012"/>
                  </a:cubicBezTo>
                  <a:cubicBezTo>
                    <a:pt x="2737" y="6344"/>
                    <a:pt x="2115" y="6800"/>
                    <a:pt x="1576" y="7380"/>
                  </a:cubicBezTo>
                  <a:cubicBezTo>
                    <a:pt x="1079" y="7961"/>
                    <a:pt x="664" y="8624"/>
                    <a:pt x="415" y="9412"/>
                  </a:cubicBezTo>
                  <a:cubicBezTo>
                    <a:pt x="125" y="10158"/>
                    <a:pt x="1" y="10946"/>
                    <a:pt x="1" y="11817"/>
                  </a:cubicBezTo>
                  <a:cubicBezTo>
                    <a:pt x="1" y="12729"/>
                    <a:pt x="84" y="13558"/>
                    <a:pt x="332" y="14304"/>
                  </a:cubicBezTo>
                  <a:cubicBezTo>
                    <a:pt x="540" y="14926"/>
                    <a:pt x="913" y="15631"/>
                    <a:pt x="1452" y="16170"/>
                  </a:cubicBezTo>
                  <a:cubicBezTo>
                    <a:pt x="1949" y="16751"/>
                    <a:pt x="2571" y="17165"/>
                    <a:pt x="3359" y="17539"/>
                  </a:cubicBezTo>
                  <a:cubicBezTo>
                    <a:pt x="4147" y="17829"/>
                    <a:pt x="5059" y="17995"/>
                    <a:pt x="6137" y="17995"/>
                  </a:cubicBezTo>
                  <a:cubicBezTo>
                    <a:pt x="6883" y="17995"/>
                    <a:pt x="7505" y="17953"/>
                    <a:pt x="8127" y="17787"/>
                  </a:cubicBezTo>
                  <a:cubicBezTo>
                    <a:pt x="8708" y="17704"/>
                    <a:pt x="9205" y="17539"/>
                    <a:pt x="9579" y="17373"/>
                  </a:cubicBezTo>
                  <a:lnTo>
                    <a:pt x="9081" y="14636"/>
                  </a:lnTo>
                  <a:cubicBezTo>
                    <a:pt x="8708" y="14802"/>
                    <a:pt x="8293" y="14926"/>
                    <a:pt x="7796" y="15009"/>
                  </a:cubicBezTo>
                  <a:cubicBezTo>
                    <a:pt x="7340" y="15051"/>
                    <a:pt x="6883" y="15092"/>
                    <a:pt x="6510" y="15092"/>
                  </a:cubicBezTo>
                  <a:cubicBezTo>
                    <a:pt x="5349" y="15092"/>
                    <a:pt x="4562" y="14802"/>
                    <a:pt x="4064" y="14222"/>
                  </a:cubicBezTo>
                  <a:cubicBezTo>
                    <a:pt x="3608" y="13641"/>
                    <a:pt x="3401" y="12812"/>
                    <a:pt x="3401" y="11734"/>
                  </a:cubicBezTo>
                  <a:cubicBezTo>
                    <a:pt x="3401" y="10697"/>
                    <a:pt x="3649" y="9909"/>
                    <a:pt x="4147" y="9288"/>
                  </a:cubicBezTo>
                  <a:cubicBezTo>
                    <a:pt x="4603" y="8666"/>
                    <a:pt x="5391" y="8375"/>
                    <a:pt x="6344" y="8375"/>
                  </a:cubicBezTo>
                  <a:cubicBezTo>
                    <a:pt x="6842" y="8375"/>
                    <a:pt x="7257" y="8417"/>
                    <a:pt x="7671" y="8500"/>
                  </a:cubicBezTo>
                  <a:cubicBezTo>
                    <a:pt x="8003" y="8624"/>
                    <a:pt x="8376" y="8707"/>
                    <a:pt x="8708" y="8831"/>
                  </a:cubicBezTo>
                  <a:lnTo>
                    <a:pt x="9413" y="6136"/>
                  </a:lnTo>
                  <a:cubicBezTo>
                    <a:pt x="8915" y="5929"/>
                    <a:pt x="8376" y="5763"/>
                    <a:pt x="7879" y="5680"/>
                  </a:cubicBezTo>
                  <a:cubicBezTo>
                    <a:pt x="7340" y="5556"/>
                    <a:pt x="6759" y="5514"/>
                    <a:pt x="6096" y="551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0"/>
            <p:cNvSpPr/>
            <p:nvPr/>
          </p:nvSpPr>
          <p:spPr>
            <a:xfrm>
              <a:off x="3279775" y="2523725"/>
              <a:ext cx="1061450" cy="1053225"/>
            </a:xfrm>
            <a:custGeom>
              <a:avLst/>
              <a:gdLst/>
              <a:ahLst/>
              <a:cxnLst/>
              <a:rect l="l" t="t" r="r" b="b"/>
              <a:pathLst>
                <a:path w="42458" h="42129" extrusionOk="0">
                  <a:moveTo>
                    <a:pt x="23841" y="0"/>
                  </a:moveTo>
                  <a:lnTo>
                    <a:pt x="24463" y="10656"/>
                  </a:lnTo>
                  <a:cubicBezTo>
                    <a:pt x="24463" y="11029"/>
                    <a:pt x="24629" y="11402"/>
                    <a:pt x="24836" y="11693"/>
                  </a:cubicBezTo>
                  <a:cubicBezTo>
                    <a:pt x="25205" y="12135"/>
                    <a:pt x="25719" y="12373"/>
                    <a:pt x="26232" y="12373"/>
                  </a:cubicBezTo>
                  <a:cubicBezTo>
                    <a:pt x="26585" y="12373"/>
                    <a:pt x="26937" y="12261"/>
                    <a:pt x="27241" y="12024"/>
                  </a:cubicBezTo>
                  <a:lnTo>
                    <a:pt x="27324" y="12024"/>
                  </a:lnTo>
                  <a:lnTo>
                    <a:pt x="36031" y="5846"/>
                  </a:lnTo>
                  <a:cubicBezTo>
                    <a:pt x="34373" y="4312"/>
                    <a:pt x="32424" y="2985"/>
                    <a:pt x="30434" y="1949"/>
                  </a:cubicBezTo>
                  <a:cubicBezTo>
                    <a:pt x="28361" y="995"/>
                    <a:pt x="26122" y="290"/>
                    <a:pt x="23841" y="0"/>
                  </a:cubicBezTo>
                  <a:close/>
                  <a:moveTo>
                    <a:pt x="18659" y="83"/>
                  </a:moveTo>
                  <a:cubicBezTo>
                    <a:pt x="17954" y="207"/>
                    <a:pt x="17207" y="290"/>
                    <a:pt x="16503" y="456"/>
                  </a:cubicBezTo>
                  <a:cubicBezTo>
                    <a:pt x="12688" y="1286"/>
                    <a:pt x="9164" y="3151"/>
                    <a:pt x="6427" y="5888"/>
                  </a:cubicBezTo>
                  <a:lnTo>
                    <a:pt x="15176" y="12107"/>
                  </a:lnTo>
                  <a:cubicBezTo>
                    <a:pt x="15507" y="12314"/>
                    <a:pt x="15881" y="12480"/>
                    <a:pt x="16212" y="12480"/>
                  </a:cubicBezTo>
                  <a:cubicBezTo>
                    <a:pt x="17166" y="12480"/>
                    <a:pt x="17995" y="11775"/>
                    <a:pt x="17995" y="10780"/>
                  </a:cubicBezTo>
                  <a:lnTo>
                    <a:pt x="18037" y="10780"/>
                  </a:lnTo>
                  <a:lnTo>
                    <a:pt x="18659" y="83"/>
                  </a:lnTo>
                  <a:close/>
                  <a:moveTo>
                    <a:pt x="3235" y="9951"/>
                  </a:moveTo>
                  <a:cubicBezTo>
                    <a:pt x="2032" y="11900"/>
                    <a:pt x="1162" y="13973"/>
                    <a:pt x="664" y="16212"/>
                  </a:cubicBezTo>
                  <a:cubicBezTo>
                    <a:pt x="167" y="18492"/>
                    <a:pt x="1" y="20814"/>
                    <a:pt x="249" y="23178"/>
                  </a:cubicBezTo>
                  <a:lnTo>
                    <a:pt x="10532" y="20192"/>
                  </a:lnTo>
                  <a:lnTo>
                    <a:pt x="10532" y="20151"/>
                  </a:lnTo>
                  <a:cubicBezTo>
                    <a:pt x="10905" y="20068"/>
                    <a:pt x="11195" y="19861"/>
                    <a:pt x="11444" y="19529"/>
                  </a:cubicBezTo>
                  <a:cubicBezTo>
                    <a:pt x="12025" y="18824"/>
                    <a:pt x="11983" y="17705"/>
                    <a:pt x="11237" y="17083"/>
                  </a:cubicBezTo>
                  <a:lnTo>
                    <a:pt x="11237" y="17041"/>
                  </a:lnTo>
                  <a:lnTo>
                    <a:pt x="3235" y="9951"/>
                  </a:lnTo>
                  <a:close/>
                  <a:moveTo>
                    <a:pt x="39182" y="9993"/>
                  </a:moveTo>
                  <a:lnTo>
                    <a:pt x="31263" y="17083"/>
                  </a:lnTo>
                  <a:cubicBezTo>
                    <a:pt x="31014" y="17290"/>
                    <a:pt x="30807" y="17663"/>
                    <a:pt x="30683" y="18036"/>
                  </a:cubicBezTo>
                  <a:cubicBezTo>
                    <a:pt x="30475" y="18948"/>
                    <a:pt x="31056" y="19902"/>
                    <a:pt x="31926" y="20151"/>
                  </a:cubicBezTo>
                  <a:lnTo>
                    <a:pt x="31926" y="20192"/>
                  </a:lnTo>
                  <a:lnTo>
                    <a:pt x="42250" y="23178"/>
                  </a:lnTo>
                  <a:cubicBezTo>
                    <a:pt x="42458" y="20897"/>
                    <a:pt x="42292" y="18617"/>
                    <a:pt x="41794" y="16378"/>
                  </a:cubicBezTo>
                  <a:cubicBezTo>
                    <a:pt x="41255" y="14097"/>
                    <a:pt x="40385" y="11983"/>
                    <a:pt x="39182" y="9993"/>
                  </a:cubicBezTo>
                  <a:close/>
                  <a:moveTo>
                    <a:pt x="19612" y="17622"/>
                  </a:moveTo>
                  <a:lnTo>
                    <a:pt x="17581" y="20151"/>
                  </a:lnTo>
                  <a:lnTo>
                    <a:pt x="18285" y="23302"/>
                  </a:lnTo>
                  <a:lnTo>
                    <a:pt x="21271" y="24753"/>
                  </a:lnTo>
                  <a:lnTo>
                    <a:pt x="24173" y="23302"/>
                  </a:lnTo>
                  <a:lnTo>
                    <a:pt x="24878" y="20151"/>
                  </a:lnTo>
                  <a:lnTo>
                    <a:pt x="22846" y="17622"/>
                  </a:lnTo>
                  <a:close/>
                  <a:moveTo>
                    <a:pt x="30102" y="26287"/>
                  </a:moveTo>
                  <a:cubicBezTo>
                    <a:pt x="29853" y="26287"/>
                    <a:pt x="29646" y="26329"/>
                    <a:pt x="29439" y="26412"/>
                  </a:cubicBezTo>
                  <a:cubicBezTo>
                    <a:pt x="28568" y="26826"/>
                    <a:pt x="28195" y="27863"/>
                    <a:pt x="28568" y="28775"/>
                  </a:cubicBezTo>
                  <a:lnTo>
                    <a:pt x="32673" y="38726"/>
                  </a:lnTo>
                  <a:cubicBezTo>
                    <a:pt x="34621" y="37565"/>
                    <a:pt x="36404" y="36031"/>
                    <a:pt x="37773" y="34165"/>
                  </a:cubicBezTo>
                  <a:cubicBezTo>
                    <a:pt x="39224" y="32341"/>
                    <a:pt x="40343" y="30309"/>
                    <a:pt x="41090" y="28153"/>
                  </a:cubicBezTo>
                  <a:lnTo>
                    <a:pt x="30517" y="26329"/>
                  </a:lnTo>
                  <a:cubicBezTo>
                    <a:pt x="30392" y="26287"/>
                    <a:pt x="30268" y="26287"/>
                    <a:pt x="30102" y="26287"/>
                  </a:cubicBezTo>
                  <a:close/>
                  <a:moveTo>
                    <a:pt x="12232" y="26370"/>
                  </a:moveTo>
                  <a:cubicBezTo>
                    <a:pt x="12149" y="26370"/>
                    <a:pt x="12025" y="26370"/>
                    <a:pt x="11942" y="26412"/>
                  </a:cubicBezTo>
                  <a:lnTo>
                    <a:pt x="1410" y="28194"/>
                  </a:lnTo>
                  <a:cubicBezTo>
                    <a:pt x="2198" y="30351"/>
                    <a:pt x="3318" y="32424"/>
                    <a:pt x="4810" y="34248"/>
                  </a:cubicBezTo>
                  <a:cubicBezTo>
                    <a:pt x="6220" y="36031"/>
                    <a:pt x="7920" y="37523"/>
                    <a:pt x="9869" y="38767"/>
                  </a:cubicBezTo>
                  <a:lnTo>
                    <a:pt x="13890" y="28899"/>
                  </a:lnTo>
                  <a:lnTo>
                    <a:pt x="13849" y="28858"/>
                  </a:lnTo>
                  <a:cubicBezTo>
                    <a:pt x="14015" y="28485"/>
                    <a:pt x="14056" y="28153"/>
                    <a:pt x="13932" y="27780"/>
                  </a:cubicBezTo>
                  <a:cubicBezTo>
                    <a:pt x="13725" y="26951"/>
                    <a:pt x="13061" y="26370"/>
                    <a:pt x="12232" y="26370"/>
                  </a:cubicBezTo>
                  <a:close/>
                  <a:moveTo>
                    <a:pt x="21188" y="30765"/>
                  </a:moveTo>
                  <a:cubicBezTo>
                    <a:pt x="20566" y="30765"/>
                    <a:pt x="20027" y="31138"/>
                    <a:pt x="19695" y="31719"/>
                  </a:cubicBezTo>
                  <a:lnTo>
                    <a:pt x="14512" y="41048"/>
                  </a:lnTo>
                  <a:cubicBezTo>
                    <a:pt x="16714" y="41765"/>
                    <a:pt x="19005" y="42128"/>
                    <a:pt x="21305" y="42128"/>
                  </a:cubicBezTo>
                  <a:cubicBezTo>
                    <a:pt x="22859" y="42128"/>
                    <a:pt x="24418" y="41963"/>
                    <a:pt x="25956" y="41628"/>
                  </a:cubicBezTo>
                  <a:cubicBezTo>
                    <a:pt x="26702" y="41462"/>
                    <a:pt x="27366" y="41255"/>
                    <a:pt x="28029" y="41048"/>
                  </a:cubicBezTo>
                  <a:lnTo>
                    <a:pt x="22846" y="31719"/>
                  </a:lnTo>
                  <a:lnTo>
                    <a:pt x="22805" y="31719"/>
                  </a:lnTo>
                  <a:cubicBezTo>
                    <a:pt x="22639" y="31387"/>
                    <a:pt x="22349" y="31138"/>
                    <a:pt x="22017" y="30931"/>
                  </a:cubicBezTo>
                  <a:cubicBezTo>
                    <a:pt x="21768" y="30848"/>
                    <a:pt x="21519" y="30765"/>
                    <a:pt x="21271" y="30765"/>
                  </a:cubicBezTo>
                  <a:close/>
                </a:path>
              </a:pathLst>
            </a:custGeom>
            <a:solidFill>
              <a:srgbClr val="326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0"/>
            <p:cNvSpPr/>
            <p:nvPr/>
          </p:nvSpPr>
          <p:spPr>
            <a:xfrm>
              <a:off x="2580100" y="1817375"/>
              <a:ext cx="2462875" cy="2379375"/>
            </a:xfrm>
            <a:custGeom>
              <a:avLst/>
              <a:gdLst/>
              <a:ahLst/>
              <a:cxnLst/>
              <a:rect l="l" t="t" r="r" b="b"/>
              <a:pathLst>
                <a:path w="98515" h="95175" extrusionOk="0">
                  <a:moveTo>
                    <a:pt x="49299" y="12540"/>
                  </a:moveTo>
                  <a:cubicBezTo>
                    <a:pt x="50419" y="12540"/>
                    <a:pt x="51372" y="13577"/>
                    <a:pt x="51372" y="14820"/>
                  </a:cubicBezTo>
                  <a:lnTo>
                    <a:pt x="51372" y="15401"/>
                  </a:lnTo>
                  <a:cubicBezTo>
                    <a:pt x="51372" y="15857"/>
                    <a:pt x="51248" y="16272"/>
                    <a:pt x="51206" y="16686"/>
                  </a:cubicBezTo>
                  <a:cubicBezTo>
                    <a:pt x="51165" y="16894"/>
                    <a:pt x="51123" y="17101"/>
                    <a:pt x="51123" y="17308"/>
                  </a:cubicBezTo>
                  <a:lnTo>
                    <a:pt x="51123" y="17433"/>
                  </a:lnTo>
                  <a:cubicBezTo>
                    <a:pt x="50958" y="18759"/>
                    <a:pt x="50792" y="19962"/>
                    <a:pt x="50916" y="20998"/>
                  </a:cubicBezTo>
                  <a:cubicBezTo>
                    <a:pt x="50958" y="21454"/>
                    <a:pt x="51206" y="21662"/>
                    <a:pt x="51455" y="21869"/>
                  </a:cubicBezTo>
                  <a:lnTo>
                    <a:pt x="51580" y="21993"/>
                  </a:lnTo>
                  <a:cubicBezTo>
                    <a:pt x="51580" y="22118"/>
                    <a:pt x="51621" y="22615"/>
                    <a:pt x="51621" y="22864"/>
                  </a:cubicBezTo>
                  <a:cubicBezTo>
                    <a:pt x="54814" y="23154"/>
                    <a:pt x="57923" y="23984"/>
                    <a:pt x="60867" y="25435"/>
                  </a:cubicBezTo>
                  <a:cubicBezTo>
                    <a:pt x="63728" y="26844"/>
                    <a:pt x="66340" y="28710"/>
                    <a:pt x="68538" y="31032"/>
                  </a:cubicBezTo>
                  <a:lnTo>
                    <a:pt x="69284" y="30493"/>
                  </a:lnTo>
                  <a:lnTo>
                    <a:pt x="69408" y="30493"/>
                  </a:lnTo>
                  <a:cubicBezTo>
                    <a:pt x="69491" y="30493"/>
                    <a:pt x="69591" y="30497"/>
                    <a:pt x="69699" y="30497"/>
                  </a:cubicBezTo>
                  <a:cubicBezTo>
                    <a:pt x="69969" y="30497"/>
                    <a:pt x="70291" y="30475"/>
                    <a:pt x="70528" y="30327"/>
                  </a:cubicBezTo>
                  <a:cubicBezTo>
                    <a:pt x="71398" y="29705"/>
                    <a:pt x="72269" y="28876"/>
                    <a:pt x="73223" y="27881"/>
                  </a:cubicBezTo>
                  <a:lnTo>
                    <a:pt x="73264" y="27840"/>
                  </a:lnTo>
                  <a:cubicBezTo>
                    <a:pt x="73430" y="27674"/>
                    <a:pt x="73596" y="27508"/>
                    <a:pt x="73679" y="27383"/>
                  </a:cubicBezTo>
                  <a:cubicBezTo>
                    <a:pt x="73969" y="27052"/>
                    <a:pt x="74259" y="26762"/>
                    <a:pt x="74632" y="26430"/>
                  </a:cubicBezTo>
                  <a:cubicBezTo>
                    <a:pt x="74715" y="26388"/>
                    <a:pt x="74840" y="26264"/>
                    <a:pt x="74923" y="26181"/>
                  </a:cubicBezTo>
                  <a:cubicBezTo>
                    <a:pt x="75006" y="26140"/>
                    <a:pt x="75047" y="26140"/>
                    <a:pt x="75047" y="26057"/>
                  </a:cubicBezTo>
                  <a:cubicBezTo>
                    <a:pt x="75507" y="25712"/>
                    <a:pt x="76047" y="25535"/>
                    <a:pt x="76564" y="25535"/>
                  </a:cubicBezTo>
                  <a:cubicBezTo>
                    <a:pt x="77166" y="25535"/>
                    <a:pt x="77736" y="25774"/>
                    <a:pt x="78115" y="26264"/>
                  </a:cubicBezTo>
                  <a:cubicBezTo>
                    <a:pt x="78820" y="27176"/>
                    <a:pt x="78571" y="28503"/>
                    <a:pt x="77576" y="29291"/>
                  </a:cubicBezTo>
                  <a:cubicBezTo>
                    <a:pt x="77535" y="29332"/>
                    <a:pt x="77493" y="29332"/>
                    <a:pt x="77410" y="29374"/>
                  </a:cubicBezTo>
                  <a:cubicBezTo>
                    <a:pt x="77327" y="29498"/>
                    <a:pt x="77203" y="29540"/>
                    <a:pt x="77120" y="29664"/>
                  </a:cubicBezTo>
                  <a:cubicBezTo>
                    <a:pt x="76747" y="29913"/>
                    <a:pt x="76374" y="30120"/>
                    <a:pt x="76042" y="30327"/>
                  </a:cubicBezTo>
                  <a:cubicBezTo>
                    <a:pt x="75835" y="30410"/>
                    <a:pt x="75669" y="30535"/>
                    <a:pt x="75462" y="30618"/>
                  </a:cubicBezTo>
                  <a:cubicBezTo>
                    <a:pt x="74259" y="31364"/>
                    <a:pt x="73223" y="32027"/>
                    <a:pt x="72435" y="32774"/>
                  </a:cubicBezTo>
                  <a:cubicBezTo>
                    <a:pt x="72145" y="33105"/>
                    <a:pt x="72103" y="33437"/>
                    <a:pt x="72103" y="33727"/>
                  </a:cubicBezTo>
                  <a:lnTo>
                    <a:pt x="72103" y="33893"/>
                  </a:lnTo>
                  <a:cubicBezTo>
                    <a:pt x="72020" y="33934"/>
                    <a:pt x="71937" y="34059"/>
                    <a:pt x="71772" y="34142"/>
                  </a:cubicBezTo>
                  <a:cubicBezTo>
                    <a:pt x="71647" y="34266"/>
                    <a:pt x="71481" y="34432"/>
                    <a:pt x="71357" y="34515"/>
                  </a:cubicBezTo>
                  <a:cubicBezTo>
                    <a:pt x="73181" y="37210"/>
                    <a:pt x="74467" y="40154"/>
                    <a:pt x="75213" y="43346"/>
                  </a:cubicBezTo>
                  <a:cubicBezTo>
                    <a:pt x="75918" y="46498"/>
                    <a:pt x="76084" y="49649"/>
                    <a:pt x="75628" y="52883"/>
                  </a:cubicBezTo>
                  <a:lnTo>
                    <a:pt x="76457" y="53131"/>
                  </a:lnTo>
                  <a:cubicBezTo>
                    <a:pt x="76457" y="53131"/>
                    <a:pt x="76498" y="53173"/>
                    <a:pt x="76498" y="53214"/>
                  </a:cubicBezTo>
                  <a:cubicBezTo>
                    <a:pt x="76664" y="53505"/>
                    <a:pt x="76913" y="53919"/>
                    <a:pt x="77327" y="54002"/>
                  </a:cubicBezTo>
                  <a:cubicBezTo>
                    <a:pt x="78364" y="54334"/>
                    <a:pt x="79566" y="54458"/>
                    <a:pt x="80935" y="54583"/>
                  </a:cubicBezTo>
                  <a:lnTo>
                    <a:pt x="81018" y="54583"/>
                  </a:lnTo>
                  <a:cubicBezTo>
                    <a:pt x="81225" y="54583"/>
                    <a:pt x="81474" y="54624"/>
                    <a:pt x="81681" y="54624"/>
                  </a:cubicBezTo>
                  <a:cubicBezTo>
                    <a:pt x="82096" y="54624"/>
                    <a:pt x="82510" y="54666"/>
                    <a:pt x="82966" y="54749"/>
                  </a:cubicBezTo>
                  <a:cubicBezTo>
                    <a:pt x="83091" y="54749"/>
                    <a:pt x="83215" y="54790"/>
                    <a:pt x="83339" y="54831"/>
                  </a:cubicBezTo>
                  <a:cubicBezTo>
                    <a:pt x="83422" y="54831"/>
                    <a:pt x="83505" y="54873"/>
                    <a:pt x="83547" y="54873"/>
                  </a:cubicBezTo>
                  <a:cubicBezTo>
                    <a:pt x="84749" y="55205"/>
                    <a:pt x="85496" y="56283"/>
                    <a:pt x="85288" y="57361"/>
                  </a:cubicBezTo>
                  <a:cubicBezTo>
                    <a:pt x="85075" y="58322"/>
                    <a:pt x="84158" y="58947"/>
                    <a:pt x="83168" y="58947"/>
                  </a:cubicBezTo>
                  <a:cubicBezTo>
                    <a:pt x="83005" y="58947"/>
                    <a:pt x="82840" y="58930"/>
                    <a:pt x="82676" y="58895"/>
                  </a:cubicBezTo>
                  <a:cubicBezTo>
                    <a:pt x="82635" y="58895"/>
                    <a:pt x="82552" y="58812"/>
                    <a:pt x="82469" y="58812"/>
                  </a:cubicBezTo>
                  <a:cubicBezTo>
                    <a:pt x="82344" y="58812"/>
                    <a:pt x="82179" y="58770"/>
                    <a:pt x="82137" y="58770"/>
                  </a:cubicBezTo>
                  <a:cubicBezTo>
                    <a:pt x="81681" y="58687"/>
                    <a:pt x="81308" y="58522"/>
                    <a:pt x="80935" y="58314"/>
                  </a:cubicBezTo>
                  <a:cubicBezTo>
                    <a:pt x="80727" y="58190"/>
                    <a:pt x="80520" y="58148"/>
                    <a:pt x="80313" y="58066"/>
                  </a:cubicBezTo>
                  <a:lnTo>
                    <a:pt x="80271" y="58066"/>
                  </a:lnTo>
                  <a:cubicBezTo>
                    <a:pt x="78986" y="57568"/>
                    <a:pt x="77866" y="57153"/>
                    <a:pt x="76830" y="57029"/>
                  </a:cubicBezTo>
                  <a:lnTo>
                    <a:pt x="76706" y="57029"/>
                  </a:lnTo>
                  <a:cubicBezTo>
                    <a:pt x="76291" y="57029"/>
                    <a:pt x="76084" y="57153"/>
                    <a:pt x="75835" y="57361"/>
                  </a:cubicBezTo>
                  <a:cubicBezTo>
                    <a:pt x="75793" y="57444"/>
                    <a:pt x="75710" y="57444"/>
                    <a:pt x="75710" y="57485"/>
                  </a:cubicBezTo>
                  <a:cubicBezTo>
                    <a:pt x="75586" y="57444"/>
                    <a:pt x="75171" y="57361"/>
                    <a:pt x="74840" y="57319"/>
                  </a:cubicBezTo>
                  <a:cubicBezTo>
                    <a:pt x="73845" y="60387"/>
                    <a:pt x="72352" y="63248"/>
                    <a:pt x="70320" y="65777"/>
                  </a:cubicBezTo>
                  <a:cubicBezTo>
                    <a:pt x="68330" y="68307"/>
                    <a:pt x="65884" y="70421"/>
                    <a:pt x="63065" y="72080"/>
                  </a:cubicBezTo>
                  <a:cubicBezTo>
                    <a:pt x="63147" y="72163"/>
                    <a:pt x="63147" y="72246"/>
                    <a:pt x="63189" y="72370"/>
                  </a:cubicBezTo>
                  <a:cubicBezTo>
                    <a:pt x="63272" y="72577"/>
                    <a:pt x="63355" y="72826"/>
                    <a:pt x="63396" y="72868"/>
                  </a:cubicBezTo>
                  <a:cubicBezTo>
                    <a:pt x="63396" y="72909"/>
                    <a:pt x="63355" y="72992"/>
                    <a:pt x="63355" y="73033"/>
                  </a:cubicBezTo>
                  <a:cubicBezTo>
                    <a:pt x="63230" y="73324"/>
                    <a:pt x="63065" y="73655"/>
                    <a:pt x="63230" y="74070"/>
                  </a:cubicBezTo>
                  <a:cubicBezTo>
                    <a:pt x="63645" y="75106"/>
                    <a:pt x="64267" y="76143"/>
                    <a:pt x="65055" y="77263"/>
                  </a:cubicBezTo>
                  <a:cubicBezTo>
                    <a:pt x="65138" y="77470"/>
                    <a:pt x="65304" y="77636"/>
                    <a:pt x="65428" y="77802"/>
                  </a:cubicBezTo>
                  <a:cubicBezTo>
                    <a:pt x="65677" y="78175"/>
                    <a:pt x="65884" y="78465"/>
                    <a:pt x="66133" y="78880"/>
                  </a:cubicBezTo>
                  <a:cubicBezTo>
                    <a:pt x="66174" y="79004"/>
                    <a:pt x="66257" y="79128"/>
                    <a:pt x="66340" y="79253"/>
                  </a:cubicBezTo>
                  <a:cubicBezTo>
                    <a:pt x="66382" y="79294"/>
                    <a:pt x="66382" y="79336"/>
                    <a:pt x="66464" y="79419"/>
                  </a:cubicBezTo>
                  <a:cubicBezTo>
                    <a:pt x="66962" y="80538"/>
                    <a:pt x="66589" y="81823"/>
                    <a:pt x="65552" y="82321"/>
                  </a:cubicBezTo>
                  <a:cubicBezTo>
                    <a:pt x="65292" y="82451"/>
                    <a:pt x="65009" y="82513"/>
                    <a:pt x="64728" y="82513"/>
                  </a:cubicBezTo>
                  <a:cubicBezTo>
                    <a:pt x="64470" y="82513"/>
                    <a:pt x="64214" y="82461"/>
                    <a:pt x="63977" y="82362"/>
                  </a:cubicBezTo>
                  <a:cubicBezTo>
                    <a:pt x="63438" y="82155"/>
                    <a:pt x="62982" y="81740"/>
                    <a:pt x="62733" y="81160"/>
                  </a:cubicBezTo>
                  <a:cubicBezTo>
                    <a:pt x="62733" y="81118"/>
                    <a:pt x="62650" y="81077"/>
                    <a:pt x="62650" y="80994"/>
                  </a:cubicBezTo>
                  <a:cubicBezTo>
                    <a:pt x="62608" y="80870"/>
                    <a:pt x="62526" y="80745"/>
                    <a:pt x="62526" y="80662"/>
                  </a:cubicBezTo>
                  <a:cubicBezTo>
                    <a:pt x="62318" y="80248"/>
                    <a:pt x="62194" y="79833"/>
                    <a:pt x="62111" y="79419"/>
                  </a:cubicBezTo>
                  <a:cubicBezTo>
                    <a:pt x="62028" y="79211"/>
                    <a:pt x="61987" y="79004"/>
                    <a:pt x="61904" y="78797"/>
                  </a:cubicBezTo>
                  <a:lnTo>
                    <a:pt x="61904" y="78714"/>
                  </a:lnTo>
                  <a:cubicBezTo>
                    <a:pt x="61406" y="77428"/>
                    <a:pt x="61074" y="76309"/>
                    <a:pt x="60494" y="75355"/>
                  </a:cubicBezTo>
                  <a:cubicBezTo>
                    <a:pt x="60245" y="74941"/>
                    <a:pt x="59913" y="74899"/>
                    <a:pt x="59623" y="74775"/>
                  </a:cubicBezTo>
                  <a:cubicBezTo>
                    <a:pt x="59540" y="74775"/>
                    <a:pt x="59499" y="74733"/>
                    <a:pt x="59457" y="74733"/>
                  </a:cubicBezTo>
                  <a:cubicBezTo>
                    <a:pt x="59416" y="74692"/>
                    <a:pt x="59333" y="74526"/>
                    <a:pt x="59250" y="74360"/>
                  </a:cubicBezTo>
                  <a:cubicBezTo>
                    <a:pt x="59126" y="74236"/>
                    <a:pt x="59084" y="74070"/>
                    <a:pt x="59043" y="73946"/>
                  </a:cubicBezTo>
                  <a:cubicBezTo>
                    <a:pt x="57882" y="74360"/>
                    <a:pt x="56721" y="74733"/>
                    <a:pt x="55560" y="74982"/>
                  </a:cubicBezTo>
                  <a:cubicBezTo>
                    <a:pt x="53605" y="75424"/>
                    <a:pt x="51631" y="75643"/>
                    <a:pt x="49665" y="75643"/>
                  </a:cubicBezTo>
                  <a:cubicBezTo>
                    <a:pt x="46461" y="75643"/>
                    <a:pt x="43276" y="75060"/>
                    <a:pt x="40219" y="73904"/>
                  </a:cubicBezTo>
                  <a:lnTo>
                    <a:pt x="39763" y="74733"/>
                  </a:lnTo>
                  <a:cubicBezTo>
                    <a:pt x="39431" y="74858"/>
                    <a:pt x="39100" y="74899"/>
                    <a:pt x="38892" y="75148"/>
                  </a:cubicBezTo>
                  <a:cubicBezTo>
                    <a:pt x="38353" y="75770"/>
                    <a:pt x="38063" y="76641"/>
                    <a:pt x="37731" y="77594"/>
                  </a:cubicBezTo>
                  <a:cubicBezTo>
                    <a:pt x="37565" y="78009"/>
                    <a:pt x="37482" y="78423"/>
                    <a:pt x="37317" y="78797"/>
                  </a:cubicBezTo>
                  <a:cubicBezTo>
                    <a:pt x="37275" y="79004"/>
                    <a:pt x="37234" y="79211"/>
                    <a:pt x="37109" y="79419"/>
                  </a:cubicBezTo>
                  <a:cubicBezTo>
                    <a:pt x="37026" y="79833"/>
                    <a:pt x="36902" y="80165"/>
                    <a:pt x="36695" y="80662"/>
                  </a:cubicBezTo>
                  <a:cubicBezTo>
                    <a:pt x="36653" y="80745"/>
                    <a:pt x="36612" y="80870"/>
                    <a:pt x="36529" y="80994"/>
                  </a:cubicBezTo>
                  <a:cubicBezTo>
                    <a:pt x="36487" y="81077"/>
                    <a:pt x="36487" y="81118"/>
                    <a:pt x="36446" y="81160"/>
                  </a:cubicBezTo>
                  <a:cubicBezTo>
                    <a:pt x="36031" y="81989"/>
                    <a:pt x="35244" y="82528"/>
                    <a:pt x="34414" y="82528"/>
                  </a:cubicBezTo>
                  <a:cubicBezTo>
                    <a:pt x="34166" y="82528"/>
                    <a:pt x="33834" y="82445"/>
                    <a:pt x="33585" y="82321"/>
                  </a:cubicBezTo>
                  <a:cubicBezTo>
                    <a:pt x="32590" y="81823"/>
                    <a:pt x="32175" y="80497"/>
                    <a:pt x="32714" y="79419"/>
                  </a:cubicBezTo>
                  <a:cubicBezTo>
                    <a:pt x="32756" y="79336"/>
                    <a:pt x="32756" y="79294"/>
                    <a:pt x="32797" y="79211"/>
                  </a:cubicBezTo>
                  <a:cubicBezTo>
                    <a:pt x="32880" y="79087"/>
                    <a:pt x="32922" y="78921"/>
                    <a:pt x="32963" y="78838"/>
                  </a:cubicBezTo>
                  <a:cubicBezTo>
                    <a:pt x="33170" y="78423"/>
                    <a:pt x="33419" y="78092"/>
                    <a:pt x="33709" y="77760"/>
                  </a:cubicBezTo>
                  <a:cubicBezTo>
                    <a:pt x="33792" y="77594"/>
                    <a:pt x="33958" y="77387"/>
                    <a:pt x="34041" y="77221"/>
                  </a:cubicBezTo>
                  <a:cubicBezTo>
                    <a:pt x="34870" y="75977"/>
                    <a:pt x="35492" y="74899"/>
                    <a:pt x="35907" y="73904"/>
                  </a:cubicBezTo>
                  <a:cubicBezTo>
                    <a:pt x="35658" y="73697"/>
                    <a:pt x="35492" y="73241"/>
                    <a:pt x="35409" y="72909"/>
                  </a:cubicBezTo>
                  <a:lnTo>
                    <a:pt x="35783" y="72038"/>
                  </a:lnTo>
                  <a:cubicBezTo>
                    <a:pt x="30185" y="68721"/>
                    <a:pt x="26039" y="63497"/>
                    <a:pt x="24007" y="57361"/>
                  </a:cubicBezTo>
                  <a:lnTo>
                    <a:pt x="23095" y="57526"/>
                  </a:lnTo>
                  <a:cubicBezTo>
                    <a:pt x="23054" y="57526"/>
                    <a:pt x="23054" y="57485"/>
                    <a:pt x="23012" y="57485"/>
                  </a:cubicBezTo>
                  <a:cubicBezTo>
                    <a:pt x="22782" y="57332"/>
                    <a:pt x="22410" y="57107"/>
                    <a:pt x="22028" y="57107"/>
                  </a:cubicBezTo>
                  <a:cubicBezTo>
                    <a:pt x="21996" y="57107"/>
                    <a:pt x="21965" y="57109"/>
                    <a:pt x="21934" y="57112"/>
                  </a:cubicBezTo>
                  <a:cubicBezTo>
                    <a:pt x="20856" y="57278"/>
                    <a:pt x="19737" y="57692"/>
                    <a:pt x="18451" y="58148"/>
                  </a:cubicBezTo>
                  <a:lnTo>
                    <a:pt x="18410" y="58148"/>
                  </a:lnTo>
                  <a:cubicBezTo>
                    <a:pt x="18203" y="58273"/>
                    <a:pt x="17995" y="58314"/>
                    <a:pt x="17788" y="58397"/>
                  </a:cubicBezTo>
                  <a:cubicBezTo>
                    <a:pt x="17373" y="58563"/>
                    <a:pt x="17000" y="58729"/>
                    <a:pt x="16544" y="58895"/>
                  </a:cubicBezTo>
                  <a:cubicBezTo>
                    <a:pt x="16420" y="58936"/>
                    <a:pt x="16254" y="58936"/>
                    <a:pt x="16171" y="58978"/>
                  </a:cubicBezTo>
                  <a:cubicBezTo>
                    <a:pt x="16130" y="58978"/>
                    <a:pt x="16047" y="58978"/>
                    <a:pt x="16005" y="59019"/>
                  </a:cubicBezTo>
                  <a:cubicBezTo>
                    <a:pt x="15821" y="59064"/>
                    <a:pt x="15638" y="59085"/>
                    <a:pt x="15459" y="59085"/>
                  </a:cubicBezTo>
                  <a:cubicBezTo>
                    <a:pt x="14469" y="59085"/>
                    <a:pt x="13604" y="58439"/>
                    <a:pt x="13393" y="57526"/>
                  </a:cubicBezTo>
                  <a:cubicBezTo>
                    <a:pt x="13103" y="56448"/>
                    <a:pt x="13891" y="55288"/>
                    <a:pt x="15134" y="55039"/>
                  </a:cubicBezTo>
                  <a:cubicBezTo>
                    <a:pt x="15176" y="55039"/>
                    <a:pt x="15259" y="55039"/>
                    <a:pt x="15300" y="54997"/>
                  </a:cubicBezTo>
                  <a:cubicBezTo>
                    <a:pt x="15466" y="54956"/>
                    <a:pt x="15549" y="54956"/>
                    <a:pt x="15673" y="54873"/>
                  </a:cubicBezTo>
                  <a:cubicBezTo>
                    <a:pt x="16130" y="54790"/>
                    <a:pt x="16544" y="54790"/>
                    <a:pt x="16959" y="54790"/>
                  </a:cubicBezTo>
                  <a:cubicBezTo>
                    <a:pt x="17166" y="54790"/>
                    <a:pt x="17373" y="54790"/>
                    <a:pt x="17622" y="54749"/>
                  </a:cubicBezTo>
                  <a:lnTo>
                    <a:pt x="17664" y="54749"/>
                  </a:lnTo>
                  <a:cubicBezTo>
                    <a:pt x="19073" y="54583"/>
                    <a:pt x="20276" y="54458"/>
                    <a:pt x="21312" y="54168"/>
                  </a:cubicBezTo>
                  <a:cubicBezTo>
                    <a:pt x="21603" y="54044"/>
                    <a:pt x="21851" y="53712"/>
                    <a:pt x="22059" y="53380"/>
                  </a:cubicBezTo>
                  <a:lnTo>
                    <a:pt x="22183" y="53297"/>
                  </a:lnTo>
                  <a:lnTo>
                    <a:pt x="23012" y="53007"/>
                  </a:lnTo>
                  <a:cubicBezTo>
                    <a:pt x="22059" y="46580"/>
                    <a:pt x="23593" y="40071"/>
                    <a:pt x="27158" y="34639"/>
                  </a:cubicBezTo>
                  <a:lnTo>
                    <a:pt x="26537" y="34059"/>
                  </a:lnTo>
                  <a:lnTo>
                    <a:pt x="26537" y="33934"/>
                  </a:lnTo>
                  <a:cubicBezTo>
                    <a:pt x="26495" y="33644"/>
                    <a:pt x="26412" y="33188"/>
                    <a:pt x="26122" y="32856"/>
                  </a:cubicBezTo>
                  <a:cubicBezTo>
                    <a:pt x="25334" y="32069"/>
                    <a:pt x="24298" y="31447"/>
                    <a:pt x="23095" y="30742"/>
                  </a:cubicBezTo>
                  <a:cubicBezTo>
                    <a:pt x="22888" y="30618"/>
                    <a:pt x="22722" y="30535"/>
                    <a:pt x="22556" y="30410"/>
                  </a:cubicBezTo>
                  <a:cubicBezTo>
                    <a:pt x="22183" y="30203"/>
                    <a:pt x="21810" y="30079"/>
                    <a:pt x="21478" y="29747"/>
                  </a:cubicBezTo>
                  <a:cubicBezTo>
                    <a:pt x="21354" y="29705"/>
                    <a:pt x="21271" y="29581"/>
                    <a:pt x="21146" y="29498"/>
                  </a:cubicBezTo>
                  <a:cubicBezTo>
                    <a:pt x="21105" y="29457"/>
                    <a:pt x="21064" y="29457"/>
                    <a:pt x="21064" y="29374"/>
                  </a:cubicBezTo>
                  <a:cubicBezTo>
                    <a:pt x="20566" y="29042"/>
                    <a:pt x="20276" y="28503"/>
                    <a:pt x="20151" y="27922"/>
                  </a:cubicBezTo>
                  <a:cubicBezTo>
                    <a:pt x="20068" y="27383"/>
                    <a:pt x="20234" y="26803"/>
                    <a:pt x="20525" y="26388"/>
                  </a:cubicBezTo>
                  <a:cubicBezTo>
                    <a:pt x="20898" y="25932"/>
                    <a:pt x="21478" y="25642"/>
                    <a:pt x="22100" y="25642"/>
                  </a:cubicBezTo>
                  <a:lnTo>
                    <a:pt x="22142" y="25642"/>
                  </a:lnTo>
                  <a:cubicBezTo>
                    <a:pt x="22639" y="25642"/>
                    <a:pt x="23178" y="25849"/>
                    <a:pt x="23593" y="26181"/>
                  </a:cubicBezTo>
                  <a:cubicBezTo>
                    <a:pt x="23634" y="26223"/>
                    <a:pt x="23676" y="26223"/>
                    <a:pt x="23676" y="26264"/>
                  </a:cubicBezTo>
                  <a:cubicBezTo>
                    <a:pt x="23800" y="26388"/>
                    <a:pt x="23966" y="26471"/>
                    <a:pt x="24007" y="26554"/>
                  </a:cubicBezTo>
                  <a:cubicBezTo>
                    <a:pt x="24380" y="26844"/>
                    <a:pt x="24629" y="27176"/>
                    <a:pt x="24878" y="27466"/>
                  </a:cubicBezTo>
                  <a:cubicBezTo>
                    <a:pt x="25044" y="27632"/>
                    <a:pt x="25127" y="27798"/>
                    <a:pt x="25293" y="27922"/>
                  </a:cubicBezTo>
                  <a:lnTo>
                    <a:pt x="25334" y="28005"/>
                  </a:lnTo>
                  <a:cubicBezTo>
                    <a:pt x="26329" y="28959"/>
                    <a:pt x="27158" y="29788"/>
                    <a:pt x="28029" y="30410"/>
                  </a:cubicBezTo>
                  <a:cubicBezTo>
                    <a:pt x="28265" y="30575"/>
                    <a:pt x="28474" y="30620"/>
                    <a:pt x="28663" y="30620"/>
                  </a:cubicBezTo>
                  <a:cubicBezTo>
                    <a:pt x="28807" y="30620"/>
                    <a:pt x="28940" y="30594"/>
                    <a:pt x="29066" y="30576"/>
                  </a:cubicBezTo>
                  <a:lnTo>
                    <a:pt x="29232" y="30576"/>
                  </a:lnTo>
                  <a:cubicBezTo>
                    <a:pt x="29314" y="30700"/>
                    <a:pt x="29729" y="30949"/>
                    <a:pt x="29978" y="31115"/>
                  </a:cubicBezTo>
                  <a:cubicBezTo>
                    <a:pt x="33544" y="27259"/>
                    <a:pt x="38146" y="24688"/>
                    <a:pt x="43287" y="23486"/>
                  </a:cubicBezTo>
                  <a:cubicBezTo>
                    <a:pt x="44490" y="23237"/>
                    <a:pt x="45733" y="23030"/>
                    <a:pt x="46977" y="22906"/>
                  </a:cubicBezTo>
                  <a:lnTo>
                    <a:pt x="47019" y="22076"/>
                  </a:lnTo>
                  <a:cubicBezTo>
                    <a:pt x="47268" y="21828"/>
                    <a:pt x="47599" y="21454"/>
                    <a:pt x="47682" y="21040"/>
                  </a:cubicBezTo>
                  <a:cubicBezTo>
                    <a:pt x="47807" y="19962"/>
                    <a:pt x="47641" y="18759"/>
                    <a:pt x="47475" y="17350"/>
                  </a:cubicBezTo>
                  <a:lnTo>
                    <a:pt x="47475" y="17308"/>
                  </a:lnTo>
                  <a:cubicBezTo>
                    <a:pt x="47433" y="17101"/>
                    <a:pt x="47433" y="16894"/>
                    <a:pt x="47392" y="16686"/>
                  </a:cubicBezTo>
                  <a:cubicBezTo>
                    <a:pt x="47268" y="16272"/>
                    <a:pt x="47226" y="15857"/>
                    <a:pt x="47226" y="15401"/>
                  </a:cubicBezTo>
                  <a:lnTo>
                    <a:pt x="47226" y="14820"/>
                  </a:lnTo>
                  <a:cubicBezTo>
                    <a:pt x="47226" y="13577"/>
                    <a:pt x="48138" y="12540"/>
                    <a:pt x="49299" y="12540"/>
                  </a:cubicBezTo>
                  <a:close/>
                  <a:moveTo>
                    <a:pt x="49346" y="1"/>
                  </a:moveTo>
                  <a:cubicBezTo>
                    <a:pt x="49193" y="1"/>
                    <a:pt x="49039" y="7"/>
                    <a:pt x="48885" y="18"/>
                  </a:cubicBezTo>
                  <a:cubicBezTo>
                    <a:pt x="48014" y="60"/>
                    <a:pt x="47143" y="267"/>
                    <a:pt x="46397" y="640"/>
                  </a:cubicBezTo>
                  <a:lnTo>
                    <a:pt x="12315" y="16894"/>
                  </a:lnTo>
                  <a:cubicBezTo>
                    <a:pt x="10574" y="17723"/>
                    <a:pt x="9205" y="19381"/>
                    <a:pt x="8791" y="21289"/>
                  </a:cubicBezTo>
                  <a:lnTo>
                    <a:pt x="415" y="57900"/>
                  </a:lnTo>
                  <a:cubicBezTo>
                    <a:pt x="1" y="59600"/>
                    <a:pt x="374" y="61382"/>
                    <a:pt x="1286" y="62875"/>
                  </a:cubicBezTo>
                  <a:cubicBezTo>
                    <a:pt x="1411" y="63041"/>
                    <a:pt x="1535" y="63248"/>
                    <a:pt x="1659" y="63373"/>
                  </a:cubicBezTo>
                  <a:lnTo>
                    <a:pt x="25251" y="92728"/>
                  </a:lnTo>
                  <a:cubicBezTo>
                    <a:pt x="26495" y="94262"/>
                    <a:pt x="28361" y="95174"/>
                    <a:pt x="30310" y="95174"/>
                  </a:cubicBezTo>
                  <a:lnTo>
                    <a:pt x="68164" y="95091"/>
                  </a:lnTo>
                  <a:cubicBezTo>
                    <a:pt x="70113" y="95091"/>
                    <a:pt x="71979" y="94221"/>
                    <a:pt x="73223" y="92686"/>
                  </a:cubicBezTo>
                  <a:lnTo>
                    <a:pt x="96815" y="63331"/>
                  </a:lnTo>
                  <a:cubicBezTo>
                    <a:pt x="98059" y="61797"/>
                    <a:pt x="98515" y="59765"/>
                    <a:pt x="98059" y="57858"/>
                  </a:cubicBezTo>
                  <a:lnTo>
                    <a:pt x="89683" y="21289"/>
                  </a:lnTo>
                  <a:cubicBezTo>
                    <a:pt x="89186" y="19381"/>
                    <a:pt x="87900" y="17764"/>
                    <a:pt x="86159" y="16894"/>
                  </a:cubicBezTo>
                  <a:lnTo>
                    <a:pt x="52036" y="640"/>
                  </a:lnTo>
                  <a:cubicBezTo>
                    <a:pt x="51183" y="214"/>
                    <a:pt x="50269" y="1"/>
                    <a:pt x="49346" y="1"/>
                  </a:cubicBezTo>
                  <a:close/>
                </a:path>
              </a:pathLst>
            </a:custGeom>
            <a:solidFill>
              <a:srgbClr val="326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0"/>
            <p:cNvSpPr/>
            <p:nvPr/>
          </p:nvSpPr>
          <p:spPr>
            <a:xfrm>
              <a:off x="2901450" y="2135000"/>
              <a:ext cx="1809825" cy="1749250"/>
            </a:xfrm>
            <a:custGeom>
              <a:avLst/>
              <a:gdLst/>
              <a:ahLst/>
              <a:cxnLst/>
              <a:rect l="l" t="t" r="r" b="b"/>
              <a:pathLst>
                <a:path w="72393" h="69970" extrusionOk="0">
                  <a:moveTo>
                    <a:pt x="38974" y="15591"/>
                  </a:moveTo>
                  <a:lnTo>
                    <a:pt x="38974" y="15591"/>
                  </a:lnTo>
                  <a:cubicBezTo>
                    <a:pt x="41255" y="15839"/>
                    <a:pt x="43494" y="16544"/>
                    <a:pt x="45567" y="17581"/>
                  </a:cubicBezTo>
                  <a:cubicBezTo>
                    <a:pt x="47640" y="18534"/>
                    <a:pt x="49506" y="19903"/>
                    <a:pt x="51164" y="21520"/>
                  </a:cubicBezTo>
                  <a:lnTo>
                    <a:pt x="42416" y="27615"/>
                  </a:lnTo>
                  <a:cubicBezTo>
                    <a:pt x="42091" y="27854"/>
                    <a:pt x="41716" y="27967"/>
                    <a:pt x="41348" y="27967"/>
                  </a:cubicBezTo>
                  <a:cubicBezTo>
                    <a:pt x="40823" y="27967"/>
                    <a:pt x="40310" y="27739"/>
                    <a:pt x="39969" y="27324"/>
                  </a:cubicBezTo>
                  <a:cubicBezTo>
                    <a:pt x="39721" y="26993"/>
                    <a:pt x="39596" y="26620"/>
                    <a:pt x="39596" y="26288"/>
                  </a:cubicBezTo>
                  <a:lnTo>
                    <a:pt x="38974" y="15591"/>
                  </a:lnTo>
                  <a:close/>
                  <a:moveTo>
                    <a:pt x="33833" y="15591"/>
                  </a:moveTo>
                  <a:lnTo>
                    <a:pt x="33170" y="26288"/>
                  </a:lnTo>
                  <a:cubicBezTo>
                    <a:pt x="33087" y="27242"/>
                    <a:pt x="32299" y="28029"/>
                    <a:pt x="31345" y="28029"/>
                  </a:cubicBezTo>
                  <a:cubicBezTo>
                    <a:pt x="31014" y="28029"/>
                    <a:pt x="30640" y="27946"/>
                    <a:pt x="30309" y="27656"/>
                  </a:cubicBezTo>
                  <a:lnTo>
                    <a:pt x="21560" y="21437"/>
                  </a:lnTo>
                  <a:cubicBezTo>
                    <a:pt x="24380" y="18700"/>
                    <a:pt x="27821" y="16835"/>
                    <a:pt x="31677" y="15964"/>
                  </a:cubicBezTo>
                  <a:cubicBezTo>
                    <a:pt x="32340" y="15798"/>
                    <a:pt x="33045" y="15715"/>
                    <a:pt x="33833" y="15591"/>
                  </a:cubicBezTo>
                  <a:close/>
                  <a:moveTo>
                    <a:pt x="54315" y="25500"/>
                  </a:moveTo>
                  <a:cubicBezTo>
                    <a:pt x="55518" y="27449"/>
                    <a:pt x="56388" y="29646"/>
                    <a:pt x="56927" y="31885"/>
                  </a:cubicBezTo>
                  <a:cubicBezTo>
                    <a:pt x="57425" y="34083"/>
                    <a:pt x="57591" y="36446"/>
                    <a:pt x="57383" y="38644"/>
                  </a:cubicBezTo>
                  <a:lnTo>
                    <a:pt x="47059" y="35700"/>
                  </a:lnTo>
                  <a:lnTo>
                    <a:pt x="47059" y="35658"/>
                  </a:lnTo>
                  <a:cubicBezTo>
                    <a:pt x="46147" y="35410"/>
                    <a:pt x="45567" y="34456"/>
                    <a:pt x="45816" y="33544"/>
                  </a:cubicBezTo>
                  <a:cubicBezTo>
                    <a:pt x="45940" y="33212"/>
                    <a:pt x="46147" y="32839"/>
                    <a:pt x="46396" y="32590"/>
                  </a:cubicBezTo>
                  <a:lnTo>
                    <a:pt x="54315" y="25500"/>
                  </a:lnTo>
                  <a:close/>
                  <a:moveTo>
                    <a:pt x="18285" y="25500"/>
                  </a:moveTo>
                  <a:lnTo>
                    <a:pt x="26328" y="32632"/>
                  </a:lnTo>
                  <a:cubicBezTo>
                    <a:pt x="27075" y="33254"/>
                    <a:pt x="27158" y="34373"/>
                    <a:pt x="26536" y="35078"/>
                  </a:cubicBezTo>
                  <a:cubicBezTo>
                    <a:pt x="26287" y="35410"/>
                    <a:pt x="25955" y="35617"/>
                    <a:pt x="25624" y="35700"/>
                  </a:cubicBezTo>
                  <a:lnTo>
                    <a:pt x="25624" y="35741"/>
                  </a:lnTo>
                  <a:lnTo>
                    <a:pt x="15341" y="38727"/>
                  </a:lnTo>
                  <a:cubicBezTo>
                    <a:pt x="15092" y="36363"/>
                    <a:pt x="15217" y="34041"/>
                    <a:pt x="15756" y="31761"/>
                  </a:cubicBezTo>
                  <a:cubicBezTo>
                    <a:pt x="16253" y="29522"/>
                    <a:pt x="17082" y="27407"/>
                    <a:pt x="18285" y="25500"/>
                  </a:cubicBezTo>
                  <a:close/>
                  <a:moveTo>
                    <a:pt x="37938" y="33171"/>
                  </a:moveTo>
                  <a:lnTo>
                    <a:pt x="39969" y="35700"/>
                  </a:lnTo>
                  <a:lnTo>
                    <a:pt x="39265" y="38851"/>
                  </a:lnTo>
                  <a:lnTo>
                    <a:pt x="36321" y="40261"/>
                  </a:lnTo>
                  <a:lnTo>
                    <a:pt x="33377" y="38851"/>
                  </a:lnTo>
                  <a:lnTo>
                    <a:pt x="32672" y="35700"/>
                  </a:lnTo>
                  <a:lnTo>
                    <a:pt x="34662" y="33171"/>
                  </a:lnTo>
                  <a:close/>
                  <a:moveTo>
                    <a:pt x="27406" y="41961"/>
                  </a:moveTo>
                  <a:cubicBezTo>
                    <a:pt x="28236" y="41961"/>
                    <a:pt x="28941" y="42541"/>
                    <a:pt x="29148" y="43370"/>
                  </a:cubicBezTo>
                  <a:cubicBezTo>
                    <a:pt x="29231" y="43743"/>
                    <a:pt x="29189" y="44117"/>
                    <a:pt x="29023" y="44448"/>
                  </a:cubicBezTo>
                  <a:lnTo>
                    <a:pt x="29065" y="44531"/>
                  </a:lnTo>
                  <a:lnTo>
                    <a:pt x="25043" y="54358"/>
                  </a:lnTo>
                  <a:cubicBezTo>
                    <a:pt x="23136" y="53114"/>
                    <a:pt x="21394" y="51621"/>
                    <a:pt x="20026" y="49838"/>
                  </a:cubicBezTo>
                  <a:cubicBezTo>
                    <a:pt x="18575" y="48056"/>
                    <a:pt x="17414" y="46024"/>
                    <a:pt x="16585" y="43785"/>
                  </a:cubicBezTo>
                  <a:lnTo>
                    <a:pt x="27075" y="41961"/>
                  </a:lnTo>
                  <a:close/>
                  <a:moveTo>
                    <a:pt x="45235" y="41919"/>
                  </a:moveTo>
                  <a:cubicBezTo>
                    <a:pt x="45359" y="41919"/>
                    <a:pt x="45484" y="41919"/>
                    <a:pt x="45650" y="41961"/>
                  </a:cubicBezTo>
                  <a:lnTo>
                    <a:pt x="56223" y="43785"/>
                  </a:lnTo>
                  <a:cubicBezTo>
                    <a:pt x="55476" y="45982"/>
                    <a:pt x="54315" y="47973"/>
                    <a:pt x="52906" y="49797"/>
                  </a:cubicBezTo>
                  <a:cubicBezTo>
                    <a:pt x="51647" y="51379"/>
                    <a:pt x="50202" y="52742"/>
                    <a:pt x="48543" y="53888"/>
                  </a:cubicBezTo>
                  <a:lnTo>
                    <a:pt x="48543" y="53888"/>
                  </a:lnTo>
                  <a:cubicBezTo>
                    <a:pt x="48548" y="53881"/>
                    <a:pt x="48552" y="53873"/>
                    <a:pt x="48552" y="53860"/>
                  </a:cubicBezTo>
                  <a:lnTo>
                    <a:pt x="48552" y="53860"/>
                  </a:lnTo>
                  <a:cubicBezTo>
                    <a:pt x="48552" y="53860"/>
                    <a:pt x="48511" y="53860"/>
                    <a:pt x="48511" y="53902"/>
                  </a:cubicBezTo>
                  <a:cubicBezTo>
                    <a:pt x="48511" y="53902"/>
                    <a:pt x="48519" y="53902"/>
                    <a:pt x="48528" y="53898"/>
                  </a:cubicBezTo>
                  <a:lnTo>
                    <a:pt x="48528" y="53898"/>
                  </a:lnTo>
                  <a:cubicBezTo>
                    <a:pt x="48278" y="54070"/>
                    <a:pt x="48024" y="54237"/>
                    <a:pt x="47764" y="54399"/>
                  </a:cubicBezTo>
                  <a:lnTo>
                    <a:pt x="43701" y="44407"/>
                  </a:lnTo>
                  <a:cubicBezTo>
                    <a:pt x="43328" y="43536"/>
                    <a:pt x="43701" y="42500"/>
                    <a:pt x="44572" y="42085"/>
                  </a:cubicBezTo>
                  <a:cubicBezTo>
                    <a:pt x="44779" y="41961"/>
                    <a:pt x="45028" y="41919"/>
                    <a:pt x="45235" y="41919"/>
                  </a:cubicBezTo>
                  <a:close/>
                  <a:moveTo>
                    <a:pt x="36321" y="46273"/>
                  </a:moveTo>
                  <a:cubicBezTo>
                    <a:pt x="36570" y="46273"/>
                    <a:pt x="36860" y="46314"/>
                    <a:pt x="37109" y="46439"/>
                  </a:cubicBezTo>
                  <a:cubicBezTo>
                    <a:pt x="37482" y="46604"/>
                    <a:pt x="37730" y="46853"/>
                    <a:pt x="37896" y="47226"/>
                  </a:cubicBezTo>
                  <a:lnTo>
                    <a:pt x="37938" y="47226"/>
                  </a:lnTo>
                  <a:lnTo>
                    <a:pt x="43121" y="56555"/>
                  </a:lnTo>
                  <a:cubicBezTo>
                    <a:pt x="42457" y="56763"/>
                    <a:pt x="41752" y="56970"/>
                    <a:pt x="41047" y="57094"/>
                  </a:cubicBezTo>
                  <a:cubicBezTo>
                    <a:pt x="39452" y="57472"/>
                    <a:pt x="37842" y="57657"/>
                    <a:pt x="36242" y="57657"/>
                  </a:cubicBezTo>
                  <a:cubicBezTo>
                    <a:pt x="33975" y="57657"/>
                    <a:pt x="31726" y="57285"/>
                    <a:pt x="29562" y="56555"/>
                  </a:cubicBezTo>
                  <a:lnTo>
                    <a:pt x="34787" y="47226"/>
                  </a:lnTo>
                  <a:cubicBezTo>
                    <a:pt x="35077" y="46646"/>
                    <a:pt x="35657" y="46273"/>
                    <a:pt x="36279" y="46273"/>
                  </a:cubicBezTo>
                  <a:close/>
                  <a:moveTo>
                    <a:pt x="36113" y="1"/>
                  </a:moveTo>
                  <a:cubicBezTo>
                    <a:pt x="34994" y="1"/>
                    <a:pt x="34040" y="1037"/>
                    <a:pt x="34040" y="2281"/>
                  </a:cubicBezTo>
                  <a:lnTo>
                    <a:pt x="34040" y="2862"/>
                  </a:lnTo>
                  <a:cubicBezTo>
                    <a:pt x="34040" y="3318"/>
                    <a:pt x="34165" y="3732"/>
                    <a:pt x="34206" y="4147"/>
                  </a:cubicBezTo>
                  <a:cubicBezTo>
                    <a:pt x="34248" y="4354"/>
                    <a:pt x="34289" y="4562"/>
                    <a:pt x="34289" y="4769"/>
                  </a:cubicBezTo>
                  <a:lnTo>
                    <a:pt x="34289" y="4810"/>
                  </a:lnTo>
                  <a:cubicBezTo>
                    <a:pt x="34455" y="6220"/>
                    <a:pt x="34621" y="7423"/>
                    <a:pt x="34496" y="8501"/>
                  </a:cubicBezTo>
                  <a:cubicBezTo>
                    <a:pt x="34414" y="8915"/>
                    <a:pt x="34082" y="9288"/>
                    <a:pt x="33833" y="9537"/>
                  </a:cubicBezTo>
                  <a:lnTo>
                    <a:pt x="33792" y="10366"/>
                  </a:lnTo>
                  <a:cubicBezTo>
                    <a:pt x="32548" y="10449"/>
                    <a:pt x="31304" y="10657"/>
                    <a:pt x="30101" y="10947"/>
                  </a:cubicBezTo>
                  <a:cubicBezTo>
                    <a:pt x="24960" y="12066"/>
                    <a:pt x="20358" y="14720"/>
                    <a:pt x="16792" y="18534"/>
                  </a:cubicBezTo>
                  <a:cubicBezTo>
                    <a:pt x="16585" y="18410"/>
                    <a:pt x="16170" y="18120"/>
                    <a:pt x="16046" y="18037"/>
                  </a:cubicBezTo>
                  <a:lnTo>
                    <a:pt x="15921" y="18037"/>
                  </a:lnTo>
                  <a:cubicBezTo>
                    <a:pt x="15796" y="18053"/>
                    <a:pt x="15677" y="18068"/>
                    <a:pt x="15554" y="18068"/>
                  </a:cubicBezTo>
                  <a:cubicBezTo>
                    <a:pt x="15353" y="18068"/>
                    <a:pt x="15143" y="18026"/>
                    <a:pt x="14885" y="17871"/>
                  </a:cubicBezTo>
                  <a:cubicBezTo>
                    <a:pt x="13973" y="17249"/>
                    <a:pt x="13102" y="16420"/>
                    <a:pt x="12190" y="15425"/>
                  </a:cubicBezTo>
                  <a:lnTo>
                    <a:pt x="12107" y="15383"/>
                  </a:lnTo>
                  <a:cubicBezTo>
                    <a:pt x="11983" y="15217"/>
                    <a:pt x="11817" y="15093"/>
                    <a:pt x="11692" y="14927"/>
                  </a:cubicBezTo>
                  <a:cubicBezTo>
                    <a:pt x="11444" y="14596"/>
                    <a:pt x="11195" y="14305"/>
                    <a:pt x="10822" y="13974"/>
                  </a:cubicBezTo>
                  <a:cubicBezTo>
                    <a:pt x="10739" y="13891"/>
                    <a:pt x="10614" y="13849"/>
                    <a:pt x="10531" y="13725"/>
                  </a:cubicBezTo>
                  <a:cubicBezTo>
                    <a:pt x="10448" y="13683"/>
                    <a:pt x="10407" y="13683"/>
                    <a:pt x="10407" y="13642"/>
                  </a:cubicBezTo>
                  <a:cubicBezTo>
                    <a:pt x="9992" y="13310"/>
                    <a:pt x="9495" y="13103"/>
                    <a:pt x="8956" y="13103"/>
                  </a:cubicBezTo>
                  <a:lnTo>
                    <a:pt x="8914" y="13103"/>
                  </a:lnTo>
                  <a:cubicBezTo>
                    <a:pt x="8292" y="13103"/>
                    <a:pt x="7712" y="13352"/>
                    <a:pt x="7380" y="13849"/>
                  </a:cubicBezTo>
                  <a:cubicBezTo>
                    <a:pt x="7007" y="14264"/>
                    <a:pt x="6883" y="14803"/>
                    <a:pt x="7007" y="15383"/>
                  </a:cubicBezTo>
                  <a:cubicBezTo>
                    <a:pt x="7090" y="15964"/>
                    <a:pt x="7422" y="16461"/>
                    <a:pt x="7878" y="16835"/>
                  </a:cubicBezTo>
                  <a:cubicBezTo>
                    <a:pt x="7919" y="16876"/>
                    <a:pt x="8002" y="16876"/>
                    <a:pt x="8002" y="16959"/>
                  </a:cubicBezTo>
                  <a:cubicBezTo>
                    <a:pt x="8085" y="17042"/>
                    <a:pt x="8210" y="17083"/>
                    <a:pt x="8292" y="17208"/>
                  </a:cubicBezTo>
                  <a:cubicBezTo>
                    <a:pt x="8666" y="17456"/>
                    <a:pt x="9039" y="17664"/>
                    <a:pt x="9370" y="17871"/>
                  </a:cubicBezTo>
                  <a:cubicBezTo>
                    <a:pt x="9578" y="17995"/>
                    <a:pt x="9744" y="18078"/>
                    <a:pt x="9951" y="18203"/>
                  </a:cubicBezTo>
                  <a:cubicBezTo>
                    <a:pt x="11153" y="18908"/>
                    <a:pt x="12190" y="19571"/>
                    <a:pt x="12936" y="20317"/>
                  </a:cubicBezTo>
                  <a:cubicBezTo>
                    <a:pt x="13226" y="20608"/>
                    <a:pt x="13309" y="21105"/>
                    <a:pt x="13351" y="21395"/>
                  </a:cubicBezTo>
                  <a:lnTo>
                    <a:pt x="13351" y="21520"/>
                  </a:lnTo>
                  <a:lnTo>
                    <a:pt x="13973" y="22059"/>
                  </a:lnTo>
                  <a:cubicBezTo>
                    <a:pt x="10366" y="27532"/>
                    <a:pt x="8914" y="34041"/>
                    <a:pt x="9827" y="40468"/>
                  </a:cubicBezTo>
                  <a:lnTo>
                    <a:pt x="8997" y="40717"/>
                  </a:lnTo>
                  <a:lnTo>
                    <a:pt x="8914" y="40841"/>
                  </a:lnTo>
                  <a:cubicBezTo>
                    <a:pt x="8707" y="41131"/>
                    <a:pt x="8375" y="41505"/>
                    <a:pt x="8127" y="41629"/>
                  </a:cubicBezTo>
                  <a:cubicBezTo>
                    <a:pt x="7090" y="41919"/>
                    <a:pt x="5888" y="42085"/>
                    <a:pt x="4519" y="42168"/>
                  </a:cubicBezTo>
                  <a:lnTo>
                    <a:pt x="4436" y="42168"/>
                  </a:lnTo>
                  <a:cubicBezTo>
                    <a:pt x="4229" y="42168"/>
                    <a:pt x="3980" y="42251"/>
                    <a:pt x="3773" y="42251"/>
                  </a:cubicBezTo>
                  <a:cubicBezTo>
                    <a:pt x="3358" y="42251"/>
                    <a:pt x="2944" y="42292"/>
                    <a:pt x="2488" y="42334"/>
                  </a:cubicBezTo>
                  <a:cubicBezTo>
                    <a:pt x="2363" y="42334"/>
                    <a:pt x="2239" y="42375"/>
                    <a:pt x="2115" y="42458"/>
                  </a:cubicBezTo>
                  <a:cubicBezTo>
                    <a:pt x="2073" y="42458"/>
                    <a:pt x="2032" y="42500"/>
                    <a:pt x="1949" y="42500"/>
                  </a:cubicBezTo>
                  <a:cubicBezTo>
                    <a:pt x="788" y="42790"/>
                    <a:pt x="0" y="43909"/>
                    <a:pt x="207" y="44987"/>
                  </a:cubicBezTo>
                  <a:cubicBezTo>
                    <a:pt x="421" y="45912"/>
                    <a:pt x="1337" y="46532"/>
                    <a:pt x="2352" y="46532"/>
                  </a:cubicBezTo>
                  <a:cubicBezTo>
                    <a:pt x="2520" y="46532"/>
                    <a:pt x="2690" y="46515"/>
                    <a:pt x="2861" y="46480"/>
                  </a:cubicBezTo>
                  <a:cubicBezTo>
                    <a:pt x="2902" y="46480"/>
                    <a:pt x="2944" y="46480"/>
                    <a:pt x="2985" y="46439"/>
                  </a:cubicBezTo>
                  <a:cubicBezTo>
                    <a:pt x="3151" y="46397"/>
                    <a:pt x="3276" y="46397"/>
                    <a:pt x="3358" y="46314"/>
                  </a:cubicBezTo>
                  <a:cubicBezTo>
                    <a:pt x="3815" y="46231"/>
                    <a:pt x="4188" y="46065"/>
                    <a:pt x="4602" y="45858"/>
                  </a:cubicBezTo>
                  <a:cubicBezTo>
                    <a:pt x="4810" y="45775"/>
                    <a:pt x="5017" y="45692"/>
                    <a:pt x="5224" y="45609"/>
                  </a:cubicBezTo>
                  <a:lnTo>
                    <a:pt x="5266" y="45609"/>
                  </a:lnTo>
                  <a:cubicBezTo>
                    <a:pt x="6592" y="45153"/>
                    <a:pt x="7712" y="44739"/>
                    <a:pt x="8749" y="44573"/>
                  </a:cubicBezTo>
                  <a:cubicBezTo>
                    <a:pt x="8780" y="44570"/>
                    <a:pt x="8811" y="44568"/>
                    <a:pt x="8842" y="44568"/>
                  </a:cubicBezTo>
                  <a:cubicBezTo>
                    <a:pt x="9224" y="44568"/>
                    <a:pt x="9596" y="44792"/>
                    <a:pt x="9827" y="44946"/>
                  </a:cubicBezTo>
                  <a:cubicBezTo>
                    <a:pt x="9909" y="44946"/>
                    <a:pt x="9909" y="44987"/>
                    <a:pt x="9951" y="44987"/>
                  </a:cubicBezTo>
                  <a:lnTo>
                    <a:pt x="10822" y="44821"/>
                  </a:lnTo>
                  <a:cubicBezTo>
                    <a:pt x="12812" y="50999"/>
                    <a:pt x="16999" y="56182"/>
                    <a:pt x="22597" y="59499"/>
                  </a:cubicBezTo>
                  <a:lnTo>
                    <a:pt x="22224" y="60370"/>
                  </a:lnTo>
                  <a:cubicBezTo>
                    <a:pt x="22348" y="60702"/>
                    <a:pt x="22472" y="61158"/>
                    <a:pt x="22431" y="61531"/>
                  </a:cubicBezTo>
                  <a:cubicBezTo>
                    <a:pt x="22348" y="62360"/>
                    <a:pt x="21643" y="63397"/>
                    <a:pt x="20897" y="64682"/>
                  </a:cubicBezTo>
                  <a:cubicBezTo>
                    <a:pt x="20773" y="64889"/>
                    <a:pt x="20607" y="65055"/>
                    <a:pt x="20524" y="65179"/>
                  </a:cubicBezTo>
                  <a:cubicBezTo>
                    <a:pt x="20275" y="65553"/>
                    <a:pt x="20068" y="65884"/>
                    <a:pt x="19777" y="66299"/>
                  </a:cubicBezTo>
                  <a:cubicBezTo>
                    <a:pt x="19736" y="66382"/>
                    <a:pt x="19695" y="66506"/>
                    <a:pt x="19653" y="66631"/>
                  </a:cubicBezTo>
                  <a:cubicBezTo>
                    <a:pt x="19570" y="66714"/>
                    <a:pt x="19570" y="66796"/>
                    <a:pt x="19529" y="66838"/>
                  </a:cubicBezTo>
                  <a:cubicBezTo>
                    <a:pt x="19031" y="67999"/>
                    <a:pt x="19363" y="69284"/>
                    <a:pt x="20399" y="69740"/>
                  </a:cubicBezTo>
                  <a:cubicBezTo>
                    <a:pt x="20690" y="69865"/>
                    <a:pt x="20938" y="69948"/>
                    <a:pt x="21229" y="69948"/>
                  </a:cubicBezTo>
                  <a:cubicBezTo>
                    <a:pt x="22058" y="69948"/>
                    <a:pt x="22846" y="69450"/>
                    <a:pt x="23260" y="68621"/>
                  </a:cubicBezTo>
                  <a:cubicBezTo>
                    <a:pt x="23260" y="68579"/>
                    <a:pt x="23302" y="68496"/>
                    <a:pt x="23385" y="68455"/>
                  </a:cubicBezTo>
                  <a:cubicBezTo>
                    <a:pt x="23426" y="68372"/>
                    <a:pt x="23468" y="68206"/>
                    <a:pt x="23509" y="68082"/>
                  </a:cubicBezTo>
                  <a:cubicBezTo>
                    <a:pt x="23716" y="67667"/>
                    <a:pt x="23841" y="67253"/>
                    <a:pt x="23924" y="66838"/>
                  </a:cubicBezTo>
                  <a:cubicBezTo>
                    <a:pt x="24007" y="66631"/>
                    <a:pt x="24048" y="66423"/>
                    <a:pt x="24131" y="66216"/>
                  </a:cubicBezTo>
                  <a:cubicBezTo>
                    <a:pt x="24297" y="65801"/>
                    <a:pt x="24463" y="65387"/>
                    <a:pt x="24587" y="65055"/>
                  </a:cubicBezTo>
                  <a:cubicBezTo>
                    <a:pt x="24877" y="64101"/>
                    <a:pt x="25167" y="63231"/>
                    <a:pt x="25706" y="62609"/>
                  </a:cubicBezTo>
                  <a:cubicBezTo>
                    <a:pt x="25914" y="62360"/>
                    <a:pt x="26204" y="62277"/>
                    <a:pt x="26577" y="62194"/>
                  </a:cubicBezTo>
                  <a:lnTo>
                    <a:pt x="27033" y="61365"/>
                  </a:lnTo>
                  <a:cubicBezTo>
                    <a:pt x="30096" y="62523"/>
                    <a:pt x="33303" y="63122"/>
                    <a:pt x="36515" y="63122"/>
                  </a:cubicBezTo>
                  <a:cubicBezTo>
                    <a:pt x="38477" y="63122"/>
                    <a:pt x="40441" y="62899"/>
                    <a:pt x="42374" y="62443"/>
                  </a:cubicBezTo>
                  <a:cubicBezTo>
                    <a:pt x="43577" y="62194"/>
                    <a:pt x="44738" y="61821"/>
                    <a:pt x="45857" y="61406"/>
                  </a:cubicBezTo>
                  <a:cubicBezTo>
                    <a:pt x="45899" y="61531"/>
                    <a:pt x="46023" y="61655"/>
                    <a:pt x="46064" y="61821"/>
                  </a:cubicBezTo>
                  <a:cubicBezTo>
                    <a:pt x="46189" y="61987"/>
                    <a:pt x="46230" y="62153"/>
                    <a:pt x="46272" y="62194"/>
                  </a:cubicBezTo>
                  <a:cubicBezTo>
                    <a:pt x="46313" y="62194"/>
                    <a:pt x="46396" y="62236"/>
                    <a:pt x="46438" y="62236"/>
                  </a:cubicBezTo>
                  <a:cubicBezTo>
                    <a:pt x="46728" y="62360"/>
                    <a:pt x="47059" y="62443"/>
                    <a:pt x="47308" y="62816"/>
                  </a:cubicBezTo>
                  <a:cubicBezTo>
                    <a:pt x="47889" y="63728"/>
                    <a:pt x="48262" y="64889"/>
                    <a:pt x="48718" y="66175"/>
                  </a:cubicBezTo>
                  <a:lnTo>
                    <a:pt x="48718" y="66216"/>
                  </a:lnTo>
                  <a:cubicBezTo>
                    <a:pt x="48759" y="66423"/>
                    <a:pt x="48801" y="66631"/>
                    <a:pt x="48925" y="66838"/>
                  </a:cubicBezTo>
                  <a:cubicBezTo>
                    <a:pt x="49008" y="67253"/>
                    <a:pt x="49133" y="67626"/>
                    <a:pt x="49340" y="68082"/>
                  </a:cubicBezTo>
                  <a:cubicBezTo>
                    <a:pt x="49381" y="68206"/>
                    <a:pt x="49423" y="68372"/>
                    <a:pt x="49506" y="68455"/>
                  </a:cubicBezTo>
                  <a:cubicBezTo>
                    <a:pt x="49506" y="68496"/>
                    <a:pt x="49547" y="68579"/>
                    <a:pt x="49547" y="68621"/>
                  </a:cubicBezTo>
                  <a:cubicBezTo>
                    <a:pt x="49796" y="69201"/>
                    <a:pt x="50293" y="69616"/>
                    <a:pt x="50791" y="69823"/>
                  </a:cubicBezTo>
                  <a:cubicBezTo>
                    <a:pt x="51038" y="69918"/>
                    <a:pt x="51285" y="69970"/>
                    <a:pt x="51532" y="69970"/>
                  </a:cubicBezTo>
                  <a:cubicBezTo>
                    <a:pt x="51824" y="69970"/>
                    <a:pt x="52116" y="69898"/>
                    <a:pt x="52408" y="69740"/>
                  </a:cubicBezTo>
                  <a:cubicBezTo>
                    <a:pt x="53403" y="69284"/>
                    <a:pt x="53776" y="67957"/>
                    <a:pt x="53279" y="66838"/>
                  </a:cubicBezTo>
                  <a:cubicBezTo>
                    <a:pt x="53279" y="66796"/>
                    <a:pt x="53237" y="66755"/>
                    <a:pt x="53196" y="66714"/>
                  </a:cubicBezTo>
                  <a:cubicBezTo>
                    <a:pt x="53113" y="66548"/>
                    <a:pt x="53071" y="66423"/>
                    <a:pt x="52947" y="66340"/>
                  </a:cubicBezTo>
                  <a:cubicBezTo>
                    <a:pt x="52740" y="65926"/>
                    <a:pt x="52491" y="65594"/>
                    <a:pt x="52242" y="65262"/>
                  </a:cubicBezTo>
                  <a:cubicBezTo>
                    <a:pt x="52159" y="65097"/>
                    <a:pt x="51993" y="64889"/>
                    <a:pt x="51869" y="64723"/>
                  </a:cubicBezTo>
                  <a:cubicBezTo>
                    <a:pt x="51123" y="63521"/>
                    <a:pt x="50501" y="62484"/>
                    <a:pt x="50086" y="61531"/>
                  </a:cubicBezTo>
                  <a:cubicBezTo>
                    <a:pt x="49920" y="61033"/>
                    <a:pt x="50086" y="60743"/>
                    <a:pt x="50169" y="60494"/>
                  </a:cubicBezTo>
                  <a:cubicBezTo>
                    <a:pt x="50169" y="60411"/>
                    <a:pt x="50211" y="60370"/>
                    <a:pt x="50211" y="60328"/>
                  </a:cubicBezTo>
                  <a:cubicBezTo>
                    <a:pt x="50169" y="60287"/>
                    <a:pt x="50045" y="59997"/>
                    <a:pt x="50003" y="59789"/>
                  </a:cubicBezTo>
                  <a:cubicBezTo>
                    <a:pt x="49962" y="59706"/>
                    <a:pt x="49962" y="59582"/>
                    <a:pt x="49920" y="59541"/>
                  </a:cubicBezTo>
                  <a:cubicBezTo>
                    <a:pt x="52698" y="57882"/>
                    <a:pt x="55145" y="55768"/>
                    <a:pt x="57176" y="53238"/>
                  </a:cubicBezTo>
                  <a:cubicBezTo>
                    <a:pt x="59166" y="50668"/>
                    <a:pt x="60700" y="47848"/>
                    <a:pt x="61654" y="44780"/>
                  </a:cubicBezTo>
                  <a:cubicBezTo>
                    <a:pt x="61944" y="44821"/>
                    <a:pt x="62400" y="44863"/>
                    <a:pt x="62566" y="44946"/>
                  </a:cubicBezTo>
                  <a:cubicBezTo>
                    <a:pt x="62608" y="44863"/>
                    <a:pt x="62649" y="44863"/>
                    <a:pt x="62649" y="44821"/>
                  </a:cubicBezTo>
                  <a:cubicBezTo>
                    <a:pt x="62898" y="44656"/>
                    <a:pt x="63105" y="44448"/>
                    <a:pt x="63520" y="44448"/>
                  </a:cubicBezTo>
                  <a:lnTo>
                    <a:pt x="63644" y="44448"/>
                  </a:lnTo>
                  <a:cubicBezTo>
                    <a:pt x="64722" y="44614"/>
                    <a:pt x="65800" y="45029"/>
                    <a:pt x="67127" y="45485"/>
                  </a:cubicBezTo>
                  <a:lnTo>
                    <a:pt x="67169" y="45485"/>
                  </a:lnTo>
                  <a:cubicBezTo>
                    <a:pt x="67376" y="45609"/>
                    <a:pt x="67583" y="45651"/>
                    <a:pt x="67790" y="45775"/>
                  </a:cubicBezTo>
                  <a:cubicBezTo>
                    <a:pt x="68205" y="45900"/>
                    <a:pt x="68578" y="46065"/>
                    <a:pt x="68993" y="46231"/>
                  </a:cubicBezTo>
                  <a:cubicBezTo>
                    <a:pt x="69076" y="46231"/>
                    <a:pt x="69200" y="46273"/>
                    <a:pt x="69283" y="46273"/>
                  </a:cubicBezTo>
                  <a:cubicBezTo>
                    <a:pt x="69325" y="46273"/>
                    <a:pt x="69449" y="46314"/>
                    <a:pt x="69490" y="46314"/>
                  </a:cubicBezTo>
                  <a:cubicBezTo>
                    <a:pt x="69675" y="46359"/>
                    <a:pt x="69859" y="46380"/>
                    <a:pt x="70039" y="46380"/>
                  </a:cubicBezTo>
                  <a:cubicBezTo>
                    <a:pt x="71039" y="46380"/>
                    <a:pt x="71933" y="45734"/>
                    <a:pt x="72144" y="44821"/>
                  </a:cubicBezTo>
                  <a:cubicBezTo>
                    <a:pt x="72393" y="43743"/>
                    <a:pt x="71605" y="42583"/>
                    <a:pt x="70361" y="42334"/>
                  </a:cubicBezTo>
                  <a:cubicBezTo>
                    <a:pt x="70320" y="42334"/>
                    <a:pt x="70237" y="42292"/>
                    <a:pt x="70154" y="42292"/>
                  </a:cubicBezTo>
                  <a:cubicBezTo>
                    <a:pt x="70029" y="42251"/>
                    <a:pt x="69905" y="42251"/>
                    <a:pt x="69822" y="42168"/>
                  </a:cubicBezTo>
                  <a:cubicBezTo>
                    <a:pt x="69325" y="42085"/>
                    <a:pt x="68910" y="42085"/>
                    <a:pt x="68495" y="42085"/>
                  </a:cubicBezTo>
                  <a:cubicBezTo>
                    <a:pt x="68288" y="42085"/>
                    <a:pt x="68081" y="42085"/>
                    <a:pt x="67832" y="42044"/>
                  </a:cubicBezTo>
                  <a:lnTo>
                    <a:pt x="67790" y="42044"/>
                  </a:lnTo>
                  <a:cubicBezTo>
                    <a:pt x="66381" y="41878"/>
                    <a:pt x="65178" y="41753"/>
                    <a:pt x="64142" y="41463"/>
                  </a:cubicBezTo>
                  <a:cubicBezTo>
                    <a:pt x="63810" y="41297"/>
                    <a:pt x="63478" y="40883"/>
                    <a:pt x="63313" y="40675"/>
                  </a:cubicBezTo>
                  <a:cubicBezTo>
                    <a:pt x="63313" y="40634"/>
                    <a:pt x="63271" y="40634"/>
                    <a:pt x="63271" y="40592"/>
                  </a:cubicBezTo>
                  <a:lnTo>
                    <a:pt x="62442" y="40302"/>
                  </a:lnTo>
                  <a:cubicBezTo>
                    <a:pt x="62856" y="37151"/>
                    <a:pt x="62774" y="33958"/>
                    <a:pt x="62027" y="30766"/>
                  </a:cubicBezTo>
                  <a:cubicBezTo>
                    <a:pt x="61322" y="27615"/>
                    <a:pt x="59996" y="24671"/>
                    <a:pt x="58213" y="21976"/>
                  </a:cubicBezTo>
                  <a:cubicBezTo>
                    <a:pt x="58296" y="21851"/>
                    <a:pt x="58461" y="21727"/>
                    <a:pt x="58627" y="21603"/>
                  </a:cubicBezTo>
                  <a:cubicBezTo>
                    <a:pt x="58752" y="21520"/>
                    <a:pt x="58876" y="21395"/>
                    <a:pt x="58918" y="21354"/>
                  </a:cubicBezTo>
                  <a:lnTo>
                    <a:pt x="58918" y="21188"/>
                  </a:lnTo>
                  <a:cubicBezTo>
                    <a:pt x="58918" y="20898"/>
                    <a:pt x="58959" y="20525"/>
                    <a:pt x="59291" y="20193"/>
                  </a:cubicBezTo>
                  <a:cubicBezTo>
                    <a:pt x="60079" y="19488"/>
                    <a:pt x="61115" y="18825"/>
                    <a:pt x="62276" y="18078"/>
                  </a:cubicBezTo>
                  <a:cubicBezTo>
                    <a:pt x="62483" y="17995"/>
                    <a:pt x="62691" y="17871"/>
                    <a:pt x="62856" y="17788"/>
                  </a:cubicBezTo>
                  <a:cubicBezTo>
                    <a:pt x="63230" y="17581"/>
                    <a:pt x="63603" y="17415"/>
                    <a:pt x="63934" y="17083"/>
                  </a:cubicBezTo>
                  <a:cubicBezTo>
                    <a:pt x="64059" y="17042"/>
                    <a:pt x="64142" y="16959"/>
                    <a:pt x="64266" y="16835"/>
                  </a:cubicBezTo>
                  <a:cubicBezTo>
                    <a:pt x="64308" y="16793"/>
                    <a:pt x="64349" y="16752"/>
                    <a:pt x="64432" y="16752"/>
                  </a:cubicBezTo>
                  <a:cubicBezTo>
                    <a:pt x="65386" y="15964"/>
                    <a:pt x="65593" y="14596"/>
                    <a:pt x="64930" y="13725"/>
                  </a:cubicBezTo>
                  <a:cubicBezTo>
                    <a:pt x="64542" y="13246"/>
                    <a:pt x="63954" y="12993"/>
                    <a:pt x="63338" y="12993"/>
                  </a:cubicBezTo>
                  <a:cubicBezTo>
                    <a:pt x="62833" y="12993"/>
                    <a:pt x="62309" y="13163"/>
                    <a:pt x="61861" y="13518"/>
                  </a:cubicBezTo>
                  <a:cubicBezTo>
                    <a:pt x="61820" y="13559"/>
                    <a:pt x="61778" y="13559"/>
                    <a:pt x="61778" y="13642"/>
                  </a:cubicBezTo>
                  <a:cubicBezTo>
                    <a:pt x="61654" y="13725"/>
                    <a:pt x="61530" y="13849"/>
                    <a:pt x="61447" y="13891"/>
                  </a:cubicBezTo>
                  <a:cubicBezTo>
                    <a:pt x="61115" y="14181"/>
                    <a:pt x="60825" y="14513"/>
                    <a:pt x="60535" y="14803"/>
                  </a:cubicBezTo>
                  <a:cubicBezTo>
                    <a:pt x="60369" y="14969"/>
                    <a:pt x="60286" y="15135"/>
                    <a:pt x="60120" y="15300"/>
                  </a:cubicBezTo>
                  <a:lnTo>
                    <a:pt x="60079" y="15342"/>
                  </a:lnTo>
                  <a:cubicBezTo>
                    <a:pt x="59083" y="16337"/>
                    <a:pt x="58296" y="17166"/>
                    <a:pt x="57383" y="17788"/>
                  </a:cubicBezTo>
                  <a:cubicBezTo>
                    <a:pt x="57176" y="17903"/>
                    <a:pt x="56943" y="17929"/>
                    <a:pt x="56720" y="17929"/>
                  </a:cubicBezTo>
                  <a:cubicBezTo>
                    <a:pt x="56542" y="17929"/>
                    <a:pt x="56370" y="17913"/>
                    <a:pt x="56223" y="17913"/>
                  </a:cubicBezTo>
                  <a:lnTo>
                    <a:pt x="56140" y="17913"/>
                  </a:lnTo>
                  <a:lnTo>
                    <a:pt x="55352" y="18493"/>
                  </a:lnTo>
                  <a:cubicBezTo>
                    <a:pt x="53113" y="16171"/>
                    <a:pt x="50542" y="14305"/>
                    <a:pt x="47681" y="12896"/>
                  </a:cubicBezTo>
                  <a:cubicBezTo>
                    <a:pt x="44779" y="11486"/>
                    <a:pt x="41669" y="10615"/>
                    <a:pt x="38435" y="10325"/>
                  </a:cubicBezTo>
                  <a:cubicBezTo>
                    <a:pt x="38435" y="10035"/>
                    <a:pt x="38394" y="9579"/>
                    <a:pt x="38394" y="9413"/>
                  </a:cubicBezTo>
                  <a:lnTo>
                    <a:pt x="38311" y="9330"/>
                  </a:lnTo>
                  <a:cubicBezTo>
                    <a:pt x="38021" y="9123"/>
                    <a:pt x="37813" y="8915"/>
                    <a:pt x="37730" y="8459"/>
                  </a:cubicBezTo>
                  <a:cubicBezTo>
                    <a:pt x="37606" y="7340"/>
                    <a:pt x="37772" y="6220"/>
                    <a:pt x="37938" y="4852"/>
                  </a:cubicBezTo>
                  <a:lnTo>
                    <a:pt x="37938" y="4769"/>
                  </a:lnTo>
                  <a:cubicBezTo>
                    <a:pt x="37979" y="4562"/>
                    <a:pt x="37979" y="4354"/>
                    <a:pt x="38021" y="4147"/>
                  </a:cubicBezTo>
                  <a:cubicBezTo>
                    <a:pt x="38145" y="3732"/>
                    <a:pt x="38187" y="3318"/>
                    <a:pt x="38187" y="2862"/>
                  </a:cubicBezTo>
                  <a:lnTo>
                    <a:pt x="38187" y="2281"/>
                  </a:lnTo>
                  <a:cubicBezTo>
                    <a:pt x="38187" y="1037"/>
                    <a:pt x="37274" y="1"/>
                    <a:pt x="361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0"/>
            <p:cNvSpPr/>
            <p:nvPr/>
          </p:nvSpPr>
          <p:spPr>
            <a:xfrm>
              <a:off x="2275350" y="4352200"/>
              <a:ext cx="3072375" cy="456100"/>
            </a:xfrm>
            <a:custGeom>
              <a:avLst/>
              <a:gdLst/>
              <a:ahLst/>
              <a:cxnLst/>
              <a:rect l="l" t="t" r="r" b="b"/>
              <a:pathLst>
                <a:path w="122895" h="18244" extrusionOk="0">
                  <a:moveTo>
                    <a:pt x="45899" y="8293"/>
                  </a:moveTo>
                  <a:cubicBezTo>
                    <a:pt x="46314" y="8293"/>
                    <a:pt x="46604" y="8334"/>
                    <a:pt x="46853" y="8500"/>
                  </a:cubicBezTo>
                  <a:cubicBezTo>
                    <a:pt x="47143" y="8625"/>
                    <a:pt x="47392" y="8791"/>
                    <a:pt x="47558" y="8998"/>
                  </a:cubicBezTo>
                  <a:cubicBezTo>
                    <a:pt x="47765" y="9205"/>
                    <a:pt x="47848" y="9454"/>
                    <a:pt x="47973" y="9744"/>
                  </a:cubicBezTo>
                  <a:cubicBezTo>
                    <a:pt x="48055" y="9993"/>
                    <a:pt x="48097" y="10283"/>
                    <a:pt x="48097" y="10573"/>
                  </a:cubicBezTo>
                  <a:lnTo>
                    <a:pt x="43588" y="10573"/>
                  </a:lnTo>
                  <a:cubicBezTo>
                    <a:pt x="43664" y="10262"/>
                    <a:pt x="43707" y="10024"/>
                    <a:pt x="43826" y="9786"/>
                  </a:cubicBezTo>
                  <a:cubicBezTo>
                    <a:pt x="43909" y="9454"/>
                    <a:pt x="44075" y="9205"/>
                    <a:pt x="44241" y="8998"/>
                  </a:cubicBezTo>
                  <a:cubicBezTo>
                    <a:pt x="44448" y="8791"/>
                    <a:pt x="44614" y="8625"/>
                    <a:pt x="44904" y="8500"/>
                  </a:cubicBezTo>
                  <a:cubicBezTo>
                    <a:pt x="45153" y="8334"/>
                    <a:pt x="45526" y="8293"/>
                    <a:pt x="45899" y="8293"/>
                  </a:cubicBezTo>
                  <a:close/>
                  <a:moveTo>
                    <a:pt x="82718" y="8293"/>
                  </a:moveTo>
                  <a:cubicBezTo>
                    <a:pt x="83132" y="8293"/>
                    <a:pt x="83464" y="8334"/>
                    <a:pt x="83713" y="8500"/>
                  </a:cubicBezTo>
                  <a:cubicBezTo>
                    <a:pt x="83962" y="8625"/>
                    <a:pt x="84252" y="8791"/>
                    <a:pt x="84376" y="8998"/>
                  </a:cubicBezTo>
                  <a:cubicBezTo>
                    <a:pt x="84584" y="9205"/>
                    <a:pt x="84708" y="9454"/>
                    <a:pt x="84791" y="9744"/>
                  </a:cubicBezTo>
                  <a:cubicBezTo>
                    <a:pt x="84915" y="9993"/>
                    <a:pt x="84957" y="10283"/>
                    <a:pt x="84957" y="10573"/>
                  </a:cubicBezTo>
                  <a:lnTo>
                    <a:pt x="80448" y="10573"/>
                  </a:lnTo>
                  <a:cubicBezTo>
                    <a:pt x="80524" y="10262"/>
                    <a:pt x="80565" y="10024"/>
                    <a:pt x="80645" y="9786"/>
                  </a:cubicBezTo>
                  <a:cubicBezTo>
                    <a:pt x="80769" y="9454"/>
                    <a:pt x="80935" y="9205"/>
                    <a:pt x="81059" y="8998"/>
                  </a:cubicBezTo>
                  <a:cubicBezTo>
                    <a:pt x="81267" y="8791"/>
                    <a:pt x="81474" y="8625"/>
                    <a:pt x="81764" y="8500"/>
                  </a:cubicBezTo>
                  <a:cubicBezTo>
                    <a:pt x="82013" y="8334"/>
                    <a:pt x="82386" y="8293"/>
                    <a:pt x="82718" y="8293"/>
                  </a:cubicBezTo>
                  <a:close/>
                  <a:moveTo>
                    <a:pt x="105936" y="8293"/>
                  </a:moveTo>
                  <a:cubicBezTo>
                    <a:pt x="106351" y="8293"/>
                    <a:pt x="106683" y="8334"/>
                    <a:pt x="106932" y="8500"/>
                  </a:cubicBezTo>
                  <a:cubicBezTo>
                    <a:pt x="107180" y="8625"/>
                    <a:pt x="107471" y="8791"/>
                    <a:pt x="107595" y="8998"/>
                  </a:cubicBezTo>
                  <a:cubicBezTo>
                    <a:pt x="107802" y="9205"/>
                    <a:pt x="107927" y="9454"/>
                    <a:pt x="108010" y="9744"/>
                  </a:cubicBezTo>
                  <a:cubicBezTo>
                    <a:pt x="108134" y="9993"/>
                    <a:pt x="108175" y="10283"/>
                    <a:pt x="108175" y="10573"/>
                  </a:cubicBezTo>
                  <a:lnTo>
                    <a:pt x="103666" y="10573"/>
                  </a:lnTo>
                  <a:cubicBezTo>
                    <a:pt x="103743" y="10262"/>
                    <a:pt x="103784" y="10024"/>
                    <a:pt x="103863" y="9786"/>
                  </a:cubicBezTo>
                  <a:cubicBezTo>
                    <a:pt x="103988" y="9454"/>
                    <a:pt x="104154" y="9205"/>
                    <a:pt x="104278" y="8998"/>
                  </a:cubicBezTo>
                  <a:cubicBezTo>
                    <a:pt x="104485" y="8791"/>
                    <a:pt x="104693" y="8625"/>
                    <a:pt x="104983" y="8500"/>
                  </a:cubicBezTo>
                  <a:cubicBezTo>
                    <a:pt x="105232" y="8334"/>
                    <a:pt x="105605" y="8293"/>
                    <a:pt x="105936" y="8293"/>
                  </a:cubicBezTo>
                  <a:close/>
                  <a:moveTo>
                    <a:pt x="32093" y="8376"/>
                  </a:moveTo>
                  <a:cubicBezTo>
                    <a:pt x="33710" y="8376"/>
                    <a:pt x="34539" y="9454"/>
                    <a:pt x="34539" y="11693"/>
                  </a:cubicBezTo>
                  <a:cubicBezTo>
                    <a:pt x="34497" y="12771"/>
                    <a:pt x="34249" y="13683"/>
                    <a:pt x="33793" y="14305"/>
                  </a:cubicBezTo>
                  <a:cubicBezTo>
                    <a:pt x="33336" y="14927"/>
                    <a:pt x="32590" y="15259"/>
                    <a:pt x="31678" y="15259"/>
                  </a:cubicBezTo>
                  <a:lnTo>
                    <a:pt x="30849" y="15259"/>
                  </a:lnTo>
                  <a:cubicBezTo>
                    <a:pt x="30600" y="15217"/>
                    <a:pt x="30393" y="15217"/>
                    <a:pt x="30227" y="15176"/>
                  </a:cubicBezTo>
                  <a:lnTo>
                    <a:pt x="30227" y="8915"/>
                  </a:lnTo>
                  <a:cubicBezTo>
                    <a:pt x="30434" y="8749"/>
                    <a:pt x="30766" y="8625"/>
                    <a:pt x="31056" y="8542"/>
                  </a:cubicBezTo>
                  <a:cubicBezTo>
                    <a:pt x="31429" y="8417"/>
                    <a:pt x="31802" y="8376"/>
                    <a:pt x="32093" y="8376"/>
                  </a:cubicBezTo>
                  <a:close/>
                  <a:moveTo>
                    <a:pt x="3442" y="1"/>
                  </a:moveTo>
                  <a:lnTo>
                    <a:pt x="1" y="540"/>
                  </a:lnTo>
                  <a:lnTo>
                    <a:pt x="1" y="17871"/>
                  </a:lnTo>
                  <a:lnTo>
                    <a:pt x="3442" y="17871"/>
                  </a:lnTo>
                  <a:lnTo>
                    <a:pt x="3442" y="12564"/>
                  </a:lnTo>
                  <a:cubicBezTo>
                    <a:pt x="3815" y="12895"/>
                    <a:pt x="4230" y="13268"/>
                    <a:pt x="4562" y="13725"/>
                  </a:cubicBezTo>
                  <a:cubicBezTo>
                    <a:pt x="4976" y="14181"/>
                    <a:pt x="5350" y="14637"/>
                    <a:pt x="5723" y="15134"/>
                  </a:cubicBezTo>
                  <a:cubicBezTo>
                    <a:pt x="6096" y="15590"/>
                    <a:pt x="6386" y="16088"/>
                    <a:pt x="6718" y="16585"/>
                  </a:cubicBezTo>
                  <a:cubicBezTo>
                    <a:pt x="7008" y="17041"/>
                    <a:pt x="7340" y="17498"/>
                    <a:pt x="7547" y="17871"/>
                  </a:cubicBezTo>
                  <a:lnTo>
                    <a:pt x="11486" y="17871"/>
                  </a:lnTo>
                  <a:cubicBezTo>
                    <a:pt x="11196" y="17332"/>
                    <a:pt x="10905" y="16793"/>
                    <a:pt x="10491" y="16171"/>
                  </a:cubicBezTo>
                  <a:cubicBezTo>
                    <a:pt x="10159" y="15590"/>
                    <a:pt x="9703" y="14968"/>
                    <a:pt x="9288" y="14346"/>
                  </a:cubicBezTo>
                  <a:cubicBezTo>
                    <a:pt x="8832" y="13725"/>
                    <a:pt x="8376" y="13144"/>
                    <a:pt x="7837" y="12564"/>
                  </a:cubicBezTo>
                  <a:cubicBezTo>
                    <a:pt x="7340" y="12025"/>
                    <a:pt x="6842" y="11486"/>
                    <a:pt x="6386" y="11071"/>
                  </a:cubicBezTo>
                  <a:cubicBezTo>
                    <a:pt x="7340" y="10159"/>
                    <a:pt x="8169" y="9330"/>
                    <a:pt x="8915" y="8417"/>
                  </a:cubicBezTo>
                  <a:cubicBezTo>
                    <a:pt x="9703" y="7547"/>
                    <a:pt x="10532" y="6676"/>
                    <a:pt x="11320" y="5722"/>
                  </a:cubicBezTo>
                  <a:lnTo>
                    <a:pt x="7215" y="5722"/>
                  </a:lnTo>
                  <a:cubicBezTo>
                    <a:pt x="7008" y="6013"/>
                    <a:pt x="6759" y="6303"/>
                    <a:pt x="6428" y="6676"/>
                  </a:cubicBezTo>
                  <a:cubicBezTo>
                    <a:pt x="6137" y="7049"/>
                    <a:pt x="5806" y="7381"/>
                    <a:pt x="5515" y="7795"/>
                  </a:cubicBezTo>
                  <a:cubicBezTo>
                    <a:pt x="5142" y="8169"/>
                    <a:pt x="4852" y="8583"/>
                    <a:pt x="4479" y="8998"/>
                  </a:cubicBezTo>
                  <a:cubicBezTo>
                    <a:pt x="4106" y="9412"/>
                    <a:pt x="3733" y="9786"/>
                    <a:pt x="3442" y="10159"/>
                  </a:cubicBezTo>
                  <a:lnTo>
                    <a:pt x="3442" y="1"/>
                  </a:lnTo>
                  <a:close/>
                  <a:moveTo>
                    <a:pt x="59084" y="5474"/>
                  </a:moveTo>
                  <a:cubicBezTo>
                    <a:pt x="58048" y="5474"/>
                    <a:pt x="57136" y="5598"/>
                    <a:pt x="56306" y="5805"/>
                  </a:cubicBezTo>
                  <a:cubicBezTo>
                    <a:pt x="55477" y="6013"/>
                    <a:pt x="54731" y="6137"/>
                    <a:pt x="54109" y="6427"/>
                  </a:cubicBezTo>
                  <a:lnTo>
                    <a:pt x="54109" y="17871"/>
                  </a:lnTo>
                  <a:lnTo>
                    <a:pt x="57550" y="17871"/>
                  </a:lnTo>
                  <a:lnTo>
                    <a:pt x="57550" y="8583"/>
                  </a:lnTo>
                  <a:cubicBezTo>
                    <a:pt x="57716" y="8542"/>
                    <a:pt x="57923" y="8500"/>
                    <a:pt x="58214" y="8500"/>
                  </a:cubicBezTo>
                  <a:cubicBezTo>
                    <a:pt x="58545" y="8417"/>
                    <a:pt x="58794" y="8417"/>
                    <a:pt x="59001" y="8417"/>
                  </a:cubicBezTo>
                  <a:cubicBezTo>
                    <a:pt x="59458" y="8417"/>
                    <a:pt x="59914" y="8500"/>
                    <a:pt x="60328" y="8583"/>
                  </a:cubicBezTo>
                  <a:cubicBezTo>
                    <a:pt x="60743" y="8625"/>
                    <a:pt x="61116" y="8749"/>
                    <a:pt x="61448" y="8791"/>
                  </a:cubicBezTo>
                  <a:lnTo>
                    <a:pt x="61987" y="5930"/>
                  </a:lnTo>
                  <a:cubicBezTo>
                    <a:pt x="61779" y="5888"/>
                    <a:pt x="61572" y="5805"/>
                    <a:pt x="61323" y="5722"/>
                  </a:cubicBezTo>
                  <a:cubicBezTo>
                    <a:pt x="61075" y="5681"/>
                    <a:pt x="60826" y="5681"/>
                    <a:pt x="60536" y="5639"/>
                  </a:cubicBezTo>
                  <a:cubicBezTo>
                    <a:pt x="60287" y="5598"/>
                    <a:pt x="60038" y="5598"/>
                    <a:pt x="59789" y="5515"/>
                  </a:cubicBezTo>
                  <a:cubicBezTo>
                    <a:pt x="59499" y="5474"/>
                    <a:pt x="59292" y="5474"/>
                    <a:pt x="59084" y="5474"/>
                  </a:cubicBezTo>
                  <a:close/>
                  <a:moveTo>
                    <a:pt x="69035" y="5474"/>
                  </a:moveTo>
                  <a:cubicBezTo>
                    <a:pt x="67999" y="5474"/>
                    <a:pt x="67087" y="5515"/>
                    <a:pt x="66133" y="5681"/>
                  </a:cubicBezTo>
                  <a:cubicBezTo>
                    <a:pt x="65221" y="5847"/>
                    <a:pt x="64474" y="6013"/>
                    <a:pt x="63852" y="6137"/>
                  </a:cubicBezTo>
                  <a:lnTo>
                    <a:pt x="63852" y="17871"/>
                  </a:lnTo>
                  <a:lnTo>
                    <a:pt x="67294" y="17871"/>
                  </a:lnTo>
                  <a:lnTo>
                    <a:pt x="67294" y="8542"/>
                  </a:lnTo>
                  <a:cubicBezTo>
                    <a:pt x="67501" y="8500"/>
                    <a:pt x="67750" y="8500"/>
                    <a:pt x="67999" y="8500"/>
                  </a:cubicBezTo>
                  <a:cubicBezTo>
                    <a:pt x="68289" y="8417"/>
                    <a:pt x="68538" y="8417"/>
                    <a:pt x="68786" y="8417"/>
                  </a:cubicBezTo>
                  <a:cubicBezTo>
                    <a:pt x="69574" y="8417"/>
                    <a:pt x="70155" y="8625"/>
                    <a:pt x="70445" y="9122"/>
                  </a:cubicBezTo>
                  <a:cubicBezTo>
                    <a:pt x="70777" y="9578"/>
                    <a:pt x="70860" y="10366"/>
                    <a:pt x="70860" y="11444"/>
                  </a:cubicBezTo>
                  <a:lnTo>
                    <a:pt x="70860" y="17871"/>
                  </a:lnTo>
                  <a:lnTo>
                    <a:pt x="74301" y="17871"/>
                  </a:lnTo>
                  <a:lnTo>
                    <a:pt x="74301" y="11029"/>
                  </a:lnTo>
                  <a:cubicBezTo>
                    <a:pt x="74301" y="10200"/>
                    <a:pt x="74177" y="9412"/>
                    <a:pt x="74011" y="8749"/>
                  </a:cubicBezTo>
                  <a:cubicBezTo>
                    <a:pt x="73928" y="8086"/>
                    <a:pt x="73596" y="7505"/>
                    <a:pt x="73264" y="7049"/>
                  </a:cubicBezTo>
                  <a:cubicBezTo>
                    <a:pt x="72850" y="6510"/>
                    <a:pt x="72311" y="6137"/>
                    <a:pt x="71606" y="5888"/>
                  </a:cubicBezTo>
                  <a:cubicBezTo>
                    <a:pt x="70901" y="5639"/>
                    <a:pt x="70030" y="5474"/>
                    <a:pt x="69035" y="5474"/>
                  </a:cubicBezTo>
                  <a:close/>
                  <a:moveTo>
                    <a:pt x="13020" y="5805"/>
                  </a:moveTo>
                  <a:lnTo>
                    <a:pt x="13020" y="12522"/>
                  </a:lnTo>
                  <a:cubicBezTo>
                    <a:pt x="13020" y="13351"/>
                    <a:pt x="13103" y="14139"/>
                    <a:pt x="13269" y="14803"/>
                  </a:cubicBezTo>
                  <a:cubicBezTo>
                    <a:pt x="13435" y="15466"/>
                    <a:pt x="13725" y="16088"/>
                    <a:pt x="14098" y="16627"/>
                  </a:cubicBezTo>
                  <a:cubicBezTo>
                    <a:pt x="14513" y="17124"/>
                    <a:pt x="15052" y="17498"/>
                    <a:pt x="15715" y="17746"/>
                  </a:cubicBezTo>
                  <a:cubicBezTo>
                    <a:pt x="16378" y="18037"/>
                    <a:pt x="17249" y="18161"/>
                    <a:pt x="18286" y="18161"/>
                  </a:cubicBezTo>
                  <a:cubicBezTo>
                    <a:pt x="19322" y="18161"/>
                    <a:pt x="20276" y="18119"/>
                    <a:pt x="21188" y="17954"/>
                  </a:cubicBezTo>
                  <a:cubicBezTo>
                    <a:pt x="22142" y="17829"/>
                    <a:pt x="22847" y="17663"/>
                    <a:pt x="23468" y="17498"/>
                  </a:cubicBezTo>
                  <a:lnTo>
                    <a:pt x="23468" y="5805"/>
                  </a:lnTo>
                  <a:lnTo>
                    <a:pt x="20069" y="5805"/>
                  </a:lnTo>
                  <a:lnTo>
                    <a:pt x="20069" y="15134"/>
                  </a:lnTo>
                  <a:lnTo>
                    <a:pt x="20027" y="15134"/>
                  </a:lnTo>
                  <a:cubicBezTo>
                    <a:pt x="19820" y="15176"/>
                    <a:pt x="19530" y="15176"/>
                    <a:pt x="19281" y="15217"/>
                  </a:cubicBezTo>
                  <a:lnTo>
                    <a:pt x="18493" y="15217"/>
                  </a:lnTo>
                  <a:cubicBezTo>
                    <a:pt x="17747" y="15217"/>
                    <a:pt x="17166" y="14968"/>
                    <a:pt x="16835" y="14512"/>
                  </a:cubicBezTo>
                  <a:cubicBezTo>
                    <a:pt x="16544" y="14015"/>
                    <a:pt x="16420" y="13185"/>
                    <a:pt x="16420" y="12107"/>
                  </a:cubicBezTo>
                  <a:lnTo>
                    <a:pt x="16420" y="5805"/>
                  </a:lnTo>
                  <a:close/>
                  <a:moveTo>
                    <a:pt x="45899" y="5432"/>
                  </a:moveTo>
                  <a:cubicBezTo>
                    <a:pt x="45153" y="5432"/>
                    <a:pt x="44448" y="5598"/>
                    <a:pt x="43702" y="5847"/>
                  </a:cubicBezTo>
                  <a:cubicBezTo>
                    <a:pt x="43039" y="6095"/>
                    <a:pt x="42417" y="6510"/>
                    <a:pt x="41836" y="7091"/>
                  </a:cubicBezTo>
                  <a:cubicBezTo>
                    <a:pt x="41339" y="7588"/>
                    <a:pt x="40841" y="8293"/>
                    <a:pt x="40551" y="9122"/>
                  </a:cubicBezTo>
                  <a:cubicBezTo>
                    <a:pt x="40219" y="9869"/>
                    <a:pt x="40095" y="10864"/>
                    <a:pt x="40095" y="11900"/>
                  </a:cubicBezTo>
                  <a:cubicBezTo>
                    <a:pt x="40095" y="12771"/>
                    <a:pt x="40178" y="13600"/>
                    <a:pt x="40426" y="14388"/>
                  </a:cubicBezTo>
                  <a:cubicBezTo>
                    <a:pt x="40717" y="15176"/>
                    <a:pt x="41131" y="15839"/>
                    <a:pt x="41629" y="16420"/>
                  </a:cubicBezTo>
                  <a:cubicBezTo>
                    <a:pt x="42168" y="17000"/>
                    <a:pt x="42831" y="17415"/>
                    <a:pt x="43660" y="17705"/>
                  </a:cubicBezTo>
                  <a:cubicBezTo>
                    <a:pt x="44490" y="18037"/>
                    <a:pt x="45402" y="18161"/>
                    <a:pt x="46521" y="18161"/>
                  </a:cubicBezTo>
                  <a:cubicBezTo>
                    <a:pt x="46936" y="18161"/>
                    <a:pt x="47392" y="18161"/>
                    <a:pt x="47807" y="18119"/>
                  </a:cubicBezTo>
                  <a:cubicBezTo>
                    <a:pt x="48221" y="18078"/>
                    <a:pt x="48636" y="18037"/>
                    <a:pt x="49009" y="17912"/>
                  </a:cubicBezTo>
                  <a:cubicBezTo>
                    <a:pt x="49341" y="17871"/>
                    <a:pt x="49714" y="17746"/>
                    <a:pt x="50046" y="17705"/>
                  </a:cubicBezTo>
                  <a:cubicBezTo>
                    <a:pt x="50336" y="17622"/>
                    <a:pt x="50585" y="17498"/>
                    <a:pt x="50750" y="17456"/>
                  </a:cubicBezTo>
                  <a:lnTo>
                    <a:pt x="50294" y="14637"/>
                  </a:lnTo>
                  <a:cubicBezTo>
                    <a:pt x="49921" y="14803"/>
                    <a:pt x="49424" y="14968"/>
                    <a:pt x="48760" y="15051"/>
                  </a:cubicBezTo>
                  <a:cubicBezTo>
                    <a:pt x="48138" y="15176"/>
                    <a:pt x="47599" y="15217"/>
                    <a:pt x="46936" y="15217"/>
                  </a:cubicBezTo>
                  <a:cubicBezTo>
                    <a:pt x="45941" y="15217"/>
                    <a:pt x="45153" y="15010"/>
                    <a:pt x="44573" y="14595"/>
                  </a:cubicBezTo>
                  <a:cubicBezTo>
                    <a:pt x="44034" y="14181"/>
                    <a:pt x="43660" y="13600"/>
                    <a:pt x="43578" y="12895"/>
                  </a:cubicBezTo>
                  <a:lnTo>
                    <a:pt x="51414" y="12895"/>
                  </a:lnTo>
                  <a:cubicBezTo>
                    <a:pt x="51414" y="12688"/>
                    <a:pt x="51497" y="12481"/>
                    <a:pt x="51497" y="12273"/>
                  </a:cubicBezTo>
                  <a:lnTo>
                    <a:pt x="51497" y="11610"/>
                  </a:lnTo>
                  <a:cubicBezTo>
                    <a:pt x="51497" y="9578"/>
                    <a:pt x="50958" y="8003"/>
                    <a:pt x="49963" y="6925"/>
                  </a:cubicBezTo>
                  <a:cubicBezTo>
                    <a:pt x="48968" y="5930"/>
                    <a:pt x="47599" y="5432"/>
                    <a:pt x="45899" y="5432"/>
                  </a:cubicBezTo>
                  <a:close/>
                  <a:moveTo>
                    <a:pt x="82718" y="5432"/>
                  </a:moveTo>
                  <a:cubicBezTo>
                    <a:pt x="82013" y="5432"/>
                    <a:pt x="81267" y="5598"/>
                    <a:pt x="80562" y="5847"/>
                  </a:cubicBezTo>
                  <a:cubicBezTo>
                    <a:pt x="79898" y="6095"/>
                    <a:pt x="79276" y="6510"/>
                    <a:pt x="78696" y="7091"/>
                  </a:cubicBezTo>
                  <a:cubicBezTo>
                    <a:pt x="78157" y="7588"/>
                    <a:pt x="77701" y="8293"/>
                    <a:pt x="77411" y="9122"/>
                  </a:cubicBezTo>
                  <a:cubicBezTo>
                    <a:pt x="77079" y="9869"/>
                    <a:pt x="76913" y="10864"/>
                    <a:pt x="76913" y="11900"/>
                  </a:cubicBezTo>
                  <a:cubicBezTo>
                    <a:pt x="76913" y="12771"/>
                    <a:pt x="77037" y="13600"/>
                    <a:pt x="77286" y="14388"/>
                  </a:cubicBezTo>
                  <a:cubicBezTo>
                    <a:pt x="77535" y="15176"/>
                    <a:pt x="77950" y="15839"/>
                    <a:pt x="78489" y="16420"/>
                  </a:cubicBezTo>
                  <a:cubicBezTo>
                    <a:pt x="78986" y="17000"/>
                    <a:pt x="79691" y="17415"/>
                    <a:pt x="80520" y="17705"/>
                  </a:cubicBezTo>
                  <a:cubicBezTo>
                    <a:pt x="81349" y="18037"/>
                    <a:pt x="82262" y="18161"/>
                    <a:pt x="83340" y="18161"/>
                  </a:cubicBezTo>
                  <a:cubicBezTo>
                    <a:pt x="83754" y="18161"/>
                    <a:pt x="84252" y="18161"/>
                    <a:pt x="84666" y="18119"/>
                  </a:cubicBezTo>
                  <a:cubicBezTo>
                    <a:pt x="85081" y="18078"/>
                    <a:pt x="85496" y="18037"/>
                    <a:pt x="85827" y="17912"/>
                  </a:cubicBezTo>
                  <a:cubicBezTo>
                    <a:pt x="86201" y="17871"/>
                    <a:pt x="86574" y="17746"/>
                    <a:pt x="86864" y="17705"/>
                  </a:cubicBezTo>
                  <a:cubicBezTo>
                    <a:pt x="87196" y="17622"/>
                    <a:pt x="87444" y="17498"/>
                    <a:pt x="87610" y="17456"/>
                  </a:cubicBezTo>
                  <a:lnTo>
                    <a:pt x="87154" y="14637"/>
                  </a:lnTo>
                  <a:cubicBezTo>
                    <a:pt x="86781" y="14803"/>
                    <a:pt x="86242" y="14968"/>
                    <a:pt x="85620" y="15051"/>
                  </a:cubicBezTo>
                  <a:cubicBezTo>
                    <a:pt x="84998" y="15176"/>
                    <a:pt x="84459" y="15217"/>
                    <a:pt x="83754" y="15217"/>
                  </a:cubicBezTo>
                  <a:cubicBezTo>
                    <a:pt x="82801" y="15217"/>
                    <a:pt x="82013" y="15010"/>
                    <a:pt x="81432" y="14595"/>
                  </a:cubicBezTo>
                  <a:cubicBezTo>
                    <a:pt x="80852" y="14181"/>
                    <a:pt x="80520" y="13600"/>
                    <a:pt x="80437" y="12895"/>
                  </a:cubicBezTo>
                  <a:lnTo>
                    <a:pt x="88274" y="12895"/>
                  </a:lnTo>
                  <a:cubicBezTo>
                    <a:pt x="88274" y="12688"/>
                    <a:pt x="88315" y="12481"/>
                    <a:pt x="88315" y="12273"/>
                  </a:cubicBezTo>
                  <a:lnTo>
                    <a:pt x="88315" y="11610"/>
                  </a:lnTo>
                  <a:cubicBezTo>
                    <a:pt x="88315" y="9578"/>
                    <a:pt x="87818" y="8003"/>
                    <a:pt x="86822" y="6925"/>
                  </a:cubicBezTo>
                  <a:cubicBezTo>
                    <a:pt x="85786" y="5930"/>
                    <a:pt x="84459" y="5432"/>
                    <a:pt x="82718" y="5432"/>
                  </a:cubicBezTo>
                  <a:close/>
                  <a:moveTo>
                    <a:pt x="106019" y="5432"/>
                  </a:moveTo>
                  <a:cubicBezTo>
                    <a:pt x="105273" y="5432"/>
                    <a:pt x="104568" y="5598"/>
                    <a:pt x="103822" y="5847"/>
                  </a:cubicBezTo>
                  <a:cubicBezTo>
                    <a:pt x="103159" y="6095"/>
                    <a:pt x="102537" y="6510"/>
                    <a:pt x="101956" y="7091"/>
                  </a:cubicBezTo>
                  <a:cubicBezTo>
                    <a:pt x="101459" y="7588"/>
                    <a:pt x="100961" y="8293"/>
                    <a:pt x="100671" y="9122"/>
                  </a:cubicBezTo>
                  <a:cubicBezTo>
                    <a:pt x="100339" y="9869"/>
                    <a:pt x="100215" y="10864"/>
                    <a:pt x="100215" y="11900"/>
                  </a:cubicBezTo>
                  <a:cubicBezTo>
                    <a:pt x="100215" y="12771"/>
                    <a:pt x="100298" y="13600"/>
                    <a:pt x="100546" y="14388"/>
                  </a:cubicBezTo>
                  <a:cubicBezTo>
                    <a:pt x="100837" y="15176"/>
                    <a:pt x="101251" y="15839"/>
                    <a:pt x="101749" y="16420"/>
                  </a:cubicBezTo>
                  <a:cubicBezTo>
                    <a:pt x="102288" y="17000"/>
                    <a:pt x="102951" y="17415"/>
                    <a:pt x="103780" y="17705"/>
                  </a:cubicBezTo>
                  <a:cubicBezTo>
                    <a:pt x="104610" y="18037"/>
                    <a:pt x="105522" y="18161"/>
                    <a:pt x="106641" y="18161"/>
                  </a:cubicBezTo>
                  <a:cubicBezTo>
                    <a:pt x="107056" y="18161"/>
                    <a:pt x="107512" y="18161"/>
                    <a:pt x="107927" y="18119"/>
                  </a:cubicBezTo>
                  <a:cubicBezTo>
                    <a:pt x="108341" y="18078"/>
                    <a:pt x="108756" y="18037"/>
                    <a:pt x="109129" y="17912"/>
                  </a:cubicBezTo>
                  <a:cubicBezTo>
                    <a:pt x="109461" y="17871"/>
                    <a:pt x="109834" y="17746"/>
                    <a:pt x="110166" y="17705"/>
                  </a:cubicBezTo>
                  <a:cubicBezTo>
                    <a:pt x="110456" y="17622"/>
                    <a:pt x="110705" y="17498"/>
                    <a:pt x="110870" y="17456"/>
                  </a:cubicBezTo>
                  <a:lnTo>
                    <a:pt x="110414" y="14637"/>
                  </a:lnTo>
                  <a:cubicBezTo>
                    <a:pt x="110041" y="14803"/>
                    <a:pt x="109544" y="14968"/>
                    <a:pt x="108922" y="15051"/>
                  </a:cubicBezTo>
                  <a:cubicBezTo>
                    <a:pt x="108300" y="15176"/>
                    <a:pt x="107719" y="15217"/>
                    <a:pt x="107056" y="15217"/>
                  </a:cubicBezTo>
                  <a:cubicBezTo>
                    <a:pt x="106061" y="15217"/>
                    <a:pt x="105273" y="15010"/>
                    <a:pt x="104693" y="14595"/>
                  </a:cubicBezTo>
                  <a:cubicBezTo>
                    <a:pt x="104154" y="14181"/>
                    <a:pt x="103780" y="13600"/>
                    <a:pt x="103739" y="12895"/>
                  </a:cubicBezTo>
                  <a:lnTo>
                    <a:pt x="111534" y="12895"/>
                  </a:lnTo>
                  <a:cubicBezTo>
                    <a:pt x="111534" y="12688"/>
                    <a:pt x="111617" y="12481"/>
                    <a:pt x="111617" y="12273"/>
                  </a:cubicBezTo>
                  <a:lnTo>
                    <a:pt x="111617" y="11610"/>
                  </a:lnTo>
                  <a:cubicBezTo>
                    <a:pt x="111617" y="9578"/>
                    <a:pt x="111078" y="8003"/>
                    <a:pt x="110083" y="6925"/>
                  </a:cubicBezTo>
                  <a:cubicBezTo>
                    <a:pt x="109046" y="5930"/>
                    <a:pt x="107719" y="5432"/>
                    <a:pt x="106019" y="5432"/>
                  </a:cubicBezTo>
                  <a:close/>
                  <a:moveTo>
                    <a:pt x="30185" y="42"/>
                  </a:moveTo>
                  <a:lnTo>
                    <a:pt x="26744" y="622"/>
                  </a:lnTo>
                  <a:lnTo>
                    <a:pt x="26744" y="17539"/>
                  </a:lnTo>
                  <a:cubicBezTo>
                    <a:pt x="27076" y="17663"/>
                    <a:pt x="27407" y="17746"/>
                    <a:pt x="27781" y="17829"/>
                  </a:cubicBezTo>
                  <a:cubicBezTo>
                    <a:pt x="28195" y="17871"/>
                    <a:pt x="28610" y="17954"/>
                    <a:pt x="29024" y="18037"/>
                  </a:cubicBezTo>
                  <a:cubicBezTo>
                    <a:pt x="29522" y="18078"/>
                    <a:pt x="29937" y="18119"/>
                    <a:pt x="30393" y="18161"/>
                  </a:cubicBezTo>
                  <a:cubicBezTo>
                    <a:pt x="30849" y="18244"/>
                    <a:pt x="31263" y="18244"/>
                    <a:pt x="31678" y="18244"/>
                  </a:cubicBezTo>
                  <a:cubicBezTo>
                    <a:pt x="32673" y="18244"/>
                    <a:pt x="33585" y="18078"/>
                    <a:pt x="34373" y="17829"/>
                  </a:cubicBezTo>
                  <a:cubicBezTo>
                    <a:pt x="35161" y="17498"/>
                    <a:pt x="35824" y="17083"/>
                    <a:pt x="36322" y="16502"/>
                  </a:cubicBezTo>
                  <a:cubicBezTo>
                    <a:pt x="36861" y="15963"/>
                    <a:pt x="37275" y="15259"/>
                    <a:pt x="37607" y="14512"/>
                  </a:cubicBezTo>
                  <a:cubicBezTo>
                    <a:pt x="37897" y="13725"/>
                    <a:pt x="38022" y="12854"/>
                    <a:pt x="38022" y="11859"/>
                  </a:cubicBezTo>
                  <a:cubicBezTo>
                    <a:pt x="38022" y="10905"/>
                    <a:pt x="37897" y="10034"/>
                    <a:pt x="37648" y="9247"/>
                  </a:cubicBezTo>
                  <a:cubicBezTo>
                    <a:pt x="37441" y="8417"/>
                    <a:pt x="37068" y="7754"/>
                    <a:pt x="36653" y="7256"/>
                  </a:cubicBezTo>
                  <a:cubicBezTo>
                    <a:pt x="36197" y="6676"/>
                    <a:pt x="35658" y="6261"/>
                    <a:pt x="34995" y="6013"/>
                  </a:cubicBezTo>
                  <a:cubicBezTo>
                    <a:pt x="34332" y="5681"/>
                    <a:pt x="33585" y="5515"/>
                    <a:pt x="32715" y="5515"/>
                  </a:cubicBezTo>
                  <a:cubicBezTo>
                    <a:pt x="32258" y="5515"/>
                    <a:pt x="31761" y="5598"/>
                    <a:pt x="31346" y="5681"/>
                  </a:cubicBezTo>
                  <a:cubicBezTo>
                    <a:pt x="30932" y="5805"/>
                    <a:pt x="30517" y="5888"/>
                    <a:pt x="30185" y="6095"/>
                  </a:cubicBezTo>
                  <a:lnTo>
                    <a:pt x="30185" y="42"/>
                  </a:lnTo>
                  <a:close/>
                  <a:moveTo>
                    <a:pt x="94286" y="2281"/>
                  </a:moveTo>
                  <a:lnTo>
                    <a:pt x="90886" y="2820"/>
                  </a:lnTo>
                  <a:lnTo>
                    <a:pt x="90886" y="13061"/>
                  </a:lnTo>
                  <a:cubicBezTo>
                    <a:pt x="90886" y="13807"/>
                    <a:pt x="90927" y="14554"/>
                    <a:pt x="91093" y="15176"/>
                  </a:cubicBezTo>
                  <a:cubicBezTo>
                    <a:pt x="91217" y="15798"/>
                    <a:pt x="91508" y="16378"/>
                    <a:pt x="91839" y="16834"/>
                  </a:cubicBezTo>
                  <a:cubicBezTo>
                    <a:pt x="92213" y="17290"/>
                    <a:pt x="92752" y="17622"/>
                    <a:pt x="93373" y="17871"/>
                  </a:cubicBezTo>
                  <a:cubicBezTo>
                    <a:pt x="93995" y="18119"/>
                    <a:pt x="94742" y="18244"/>
                    <a:pt x="95695" y="18244"/>
                  </a:cubicBezTo>
                  <a:cubicBezTo>
                    <a:pt x="96400" y="18244"/>
                    <a:pt x="97022" y="18161"/>
                    <a:pt x="97561" y="18037"/>
                  </a:cubicBezTo>
                  <a:cubicBezTo>
                    <a:pt x="98059" y="17912"/>
                    <a:pt x="98556" y="17746"/>
                    <a:pt x="98971" y="17622"/>
                  </a:cubicBezTo>
                  <a:lnTo>
                    <a:pt x="98473" y="14927"/>
                  </a:lnTo>
                  <a:cubicBezTo>
                    <a:pt x="98059" y="15010"/>
                    <a:pt x="97727" y="15051"/>
                    <a:pt x="97354" y="15176"/>
                  </a:cubicBezTo>
                  <a:cubicBezTo>
                    <a:pt x="96981" y="15217"/>
                    <a:pt x="96566" y="15259"/>
                    <a:pt x="96193" y="15259"/>
                  </a:cubicBezTo>
                  <a:cubicBezTo>
                    <a:pt x="95447" y="15259"/>
                    <a:pt x="94908" y="15051"/>
                    <a:pt x="94659" y="14637"/>
                  </a:cubicBezTo>
                  <a:cubicBezTo>
                    <a:pt x="94410" y="14222"/>
                    <a:pt x="94286" y="13683"/>
                    <a:pt x="94286" y="12937"/>
                  </a:cubicBezTo>
                  <a:lnTo>
                    <a:pt x="94286" y="8708"/>
                  </a:lnTo>
                  <a:lnTo>
                    <a:pt x="98432" y="8708"/>
                  </a:lnTo>
                  <a:lnTo>
                    <a:pt x="98432" y="5847"/>
                  </a:lnTo>
                  <a:lnTo>
                    <a:pt x="94286" y="5847"/>
                  </a:lnTo>
                  <a:lnTo>
                    <a:pt x="94286" y="2281"/>
                  </a:lnTo>
                  <a:close/>
                  <a:moveTo>
                    <a:pt x="118582" y="5432"/>
                  </a:moveTo>
                  <a:cubicBezTo>
                    <a:pt x="117090" y="5432"/>
                    <a:pt x="115929" y="5722"/>
                    <a:pt x="115100" y="6427"/>
                  </a:cubicBezTo>
                  <a:cubicBezTo>
                    <a:pt x="114270" y="7091"/>
                    <a:pt x="113856" y="7961"/>
                    <a:pt x="113856" y="9122"/>
                  </a:cubicBezTo>
                  <a:cubicBezTo>
                    <a:pt x="113856" y="9661"/>
                    <a:pt x="113980" y="10200"/>
                    <a:pt x="114146" y="10615"/>
                  </a:cubicBezTo>
                  <a:cubicBezTo>
                    <a:pt x="114270" y="11029"/>
                    <a:pt x="114561" y="11403"/>
                    <a:pt x="114851" y="11693"/>
                  </a:cubicBezTo>
                  <a:cubicBezTo>
                    <a:pt x="115182" y="12025"/>
                    <a:pt x="115514" y="12273"/>
                    <a:pt x="115929" y="12481"/>
                  </a:cubicBezTo>
                  <a:cubicBezTo>
                    <a:pt x="116426" y="12688"/>
                    <a:pt x="116882" y="12895"/>
                    <a:pt x="117463" y="13103"/>
                  </a:cubicBezTo>
                  <a:cubicBezTo>
                    <a:pt x="118126" y="13351"/>
                    <a:pt x="118624" y="13600"/>
                    <a:pt x="118997" y="13807"/>
                  </a:cubicBezTo>
                  <a:cubicBezTo>
                    <a:pt x="119370" y="14015"/>
                    <a:pt x="119536" y="14222"/>
                    <a:pt x="119536" y="14554"/>
                  </a:cubicBezTo>
                  <a:cubicBezTo>
                    <a:pt x="119536" y="14927"/>
                    <a:pt x="119370" y="15134"/>
                    <a:pt x="119121" y="15259"/>
                  </a:cubicBezTo>
                  <a:cubicBezTo>
                    <a:pt x="118831" y="15424"/>
                    <a:pt x="118375" y="15466"/>
                    <a:pt x="117753" y="15466"/>
                  </a:cubicBezTo>
                  <a:cubicBezTo>
                    <a:pt x="117131" y="15466"/>
                    <a:pt x="116551" y="15424"/>
                    <a:pt x="115929" y="15259"/>
                  </a:cubicBezTo>
                  <a:cubicBezTo>
                    <a:pt x="115307" y="15134"/>
                    <a:pt x="114768" y="14968"/>
                    <a:pt x="114146" y="14720"/>
                  </a:cubicBezTo>
                  <a:lnTo>
                    <a:pt x="113565" y="17498"/>
                  </a:lnTo>
                  <a:cubicBezTo>
                    <a:pt x="113814" y="17622"/>
                    <a:pt x="114353" y="17746"/>
                    <a:pt x="115058" y="17954"/>
                  </a:cubicBezTo>
                  <a:cubicBezTo>
                    <a:pt x="115804" y="18161"/>
                    <a:pt x="116675" y="18244"/>
                    <a:pt x="117753" y="18244"/>
                  </a:cubicBezTo>
                  <a:cubicBezTo>
                    <a:pt x="119412" y="18244"/>
                    <a:pt x="120655" y="17912"/>
                    <a:pt x="121526" y="17290"/>
                  </a:cubicBezTo>
                  <a:cubicBezTo>
                    <a:pt x="122480" y="16668"/>
                    <a:pt x="122894" y="15798"/>
                    <a:pt x="122894" y="14554"/>
                  </a:cubicBezTo>
                  <a:cubicBezTo>
                    <a:pt x="122894" y="14015"/>
                    <a:pt x="122853" y="13600"/>
                    <a:pt x="122687" y="13185"/>
                  </a:cubicBezTo>
                  <a:cubicBezTo>
                    <a:pt x="122521" y="12854"/>
                    <a:pt x="122355" y="12481"/>
                    <a:pt x="122065" y="12149"/>
                  </a:cubicBezTo>
                  <a:cubicBezTo>
                    <a:pt x="121816" y="11859"/>
                    <a:pt x="121402" y="11527"/>
                    <a:pt x="120946" y="11278"/>
                  </a:cubicBezTo>
                  <a:cubicBezTo>
                    <a:pt x="120407" y="11029"/>
                    <a:pt x="119785" y="10698"/>
                    <a:pt x="119080" y="10449"/>
                  </a:cubicBezTo>
                  <a:cubicBezTo>
                    <a:pt x="118707" y="10283"/>
                    <a:pt x="118375" y="10200"/>
                    <a:pt x="118126" y="10076"/>
                  </a:cubicBezTo>
                  <a:cubicBezTo>
                    <a:pt x="117919" y="9993"/>
                    <a:pt x="117712" y="9869"/>
                    <a:pt x="117546" y="9786"/>
                  </a:cubicBezTo>
                  <a:cubicBezTo>
                    <a:pt x="117380" y="9661"/>
                    <a:pt x="117339" y="9578"/>
                    <a:pt x="117297" y="9454"/>
                  </a:cubicBezTo>
                  <a:cubicBezTo>
                    <a:pt x="117256" y="9371"/>
                    <a:pt x="117256" y="9247"/>
                    <a:pt x="117256" y="9122"/>
                  </a:cubicBezTo>
                  <a:cubicBezTo>
                    <a:pt x="117256" y="8500"/>
                    <a:pt x="117753" y="8210"/>
                    <a:pt x="118831" y="8210"/>
                  </a:cubicBezTo>
                  <a:cubicBezTo>
                    <a:pt x="119412" y="8210"/>
                    <a:pt x="119951" y="8293"/>
                    <a:pt x="120407" y="8376"/>
                  </a:cubicBezTo>
                  <a:cubicBezTo>
                    <a:pt x="120863" y="8500"/>
                    <a:pt x="121319" y="8583"/>
                    <a:pt x="121692" y="8749"/>
                  </a:cubicBezTo>
                  <a:lnTo>
                    <a:pt x="122314" y="6054"/>
                  </a:lnTo>
                  <a:cubicBezTo>
                    <a:pt x="121899" y="5888"/>
                    <a:pt x="121402" y="5722"/>
                    <a:pt x="120697" y="5639"/>
                  </a:cubicBezTo>
                  <a:cubicBezTo>
                    <a:pt x="120034" y="5474"/>
                    <a:pt x="119329" y="5432"/>
                    <a:pt x="118582" y="5432"/>
                  </a:cubicBezTo>
                  <a:close/>
                </a:path>
              </a:pathLst>
            </a:custGeom>
            <a:solidFill>
              <a:srgbClr val="326D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0"/>
            <p:cNvSpPr/>
            <p:nvPr/>
          </p:nvSpPr>
          <p:spPr>
            <a:xfrm>
              <a:off x="1953000" y="340725"/>
              <a:ext cx="3715025" cy="5018000"/>
            </a:xfrm>
            <a:custGeom>
              <a:avLst/>
              <a:gdLst/>
              <a:ahLst/>
              <a:cxnLst/>
              <a:rect l="l" t="t" r="r" b="b"/>
              <a:pathLst>
                <a:path w="148601" h="200720" extrusionOk="0">
                  <a:moveTo>
                    <a:pt x="75171" y="11113"/>
                  </a:moveTo>
                  <a:cubicBezTo>
                    <a:pt x="75710" y="11113"/>
                    <a:pt x="76207" y="11278"/>
                    <a:pt x="76539" y="11652"/>
                  </a:cubicBezTo>
                  <a:cubicBezTo>
                    <a:pt x="76954" y="12025"/>
                    <a:pt x="77161" y="12481"/>
                    <a:pt x="77161" y="13103"/>
                  </a:cubicBezTo>
                  <a:cubicBezTo>
                    <a:pt x="77161" y="13725"/>
                    <a:pt x="76954" y="14181"/>
                    <a:pt x="76539" y="14554"/>
                  </a:cubicBezTo>
                  <a:cubicBezTo>
                    <a:pt x="76125" y="14927"/>
                    <a:pt x="75668" y="15052"/>
                    <a:pt x="75171" y="15052"/>
                  </a:cubicBezTo>
                  <a:cubicBezTo>
                    <a:pt x="74590" y="15052"/>
                    <a:pt x="74134" y="14927"/>
                    <a:pt x="73761" y="14554"/>
                  </a:cubicBezTo>
                  <a:cubicBezTo>
                    <a:pt x="73347" y="14181"/>
                    <a:pt x="73139" y="13725"/>
                    <a:pt x="73139" y="13103"/>
                  </a:cubicBezTo>
                  <a:cubicBezTo>
                    <a:pt x="73181" y="12481"/>
                    <a:pt x="73347" y="12025"/>
                    <a:pt x="73761" y="11652"/>
                  </a:cubicBezTo>
                  <a:cubicBezTo>
                    <a:pt x="74176" y="11278"/>
                    <a:pt x="74632" y="11113"/>
                    <a:pt x="75171" y="11113"/>
                  </a:cubicBezTo>
                  <a:close/>
                  <a:moveTo>
                    <a:pt x="91258" y="11113"/>
                  </a:moveTo>
                  <a:cubicBezTo>
                    <a:pt x="91839" y="11113"/>
                    <a:pt x="92295" y="11278"/>
                    <a:pt x="92668" y="11652"/>
                  </a:cubicBezTo>
                  <a:cubicBezTo>
                    <a:pt x="93083" y="12025"/>
                    <a:pt x="93290" y="12481"/>
                    <a:pt x="93290" y="13103"/>
                  </a:cubicBezTo>
                  <a:cubicBezTo>
                    <a:pt x="93290" y="13725"/>
                    <a:pt x="93083" y="14181"/>
                    <a:pt x="92668" y="14554"/>
                  </a:cubicBezTo>
                  <a:cubicBezTo>
                    <a:pt x="92253" y="14927"/>
                    <a:pt x="91797" y="15052"/>
                    <a:pt x="91258" y="15052"/>
                  </a:cubicBezTo>
                  <a:cubicBezTo>
                    <a:pt x="90719" y="15052"/>
                    <a:pt x="90222" y="14927"/>
                    <a:pt x="89890" y="14554"/>
                  </a:cubicBezTo>
                  <a:cubicBezTo>
                    <a:pt x="89475" y="14181"/>
                    <a:pt x="89268" y="13725"/>
                    <a:pt x="89268" y="13103"/>
                  </a:cubicBezTo>
                  <a:cubicBezTo>
                    <a:pt x="89268" y="12481"/>
                    <a:pt x="89475" y="12025"/>
                    <a:pt x="89890" y="11652"/>
                  </a:cubicBezTo>
                  <a:cubicBezTo>
                    <a:pt x="90305" y="11278"/>
                    <a:pt x="90761" y="11113"/>
                    <a:pt x="91258" y="11113"/>
                  </a:cubicBezTo>
                  <a:close/>
                  <a:moveTo>
                    <a:pt x="85246" y="10864"/>
                  </a:moveTo>
                  <a:cubicBezTo>
                    <a:pt x="85868" y="10864"/>
                    <a:pt x="86407" y="10905"/>
                    <a:pt x="86822" y="11030"/>
                  </a:cubicBezTo>
                  <a:cubicBezTo>
                    <a:pt x="87236" y="11113"/>
                    <a:pt x="87610" y="11237"/>
                    <a:pt x="87858" y="11403"/>
                  </a:cubicBezTo>
                  <a:lnTo>
                    <a:pt x="87278" y="14015"/>
                  </a:lnTo>
                  <a:cubicBezTo>
                    <a:pt x="87029" y="13932"/>
                    <a:pt x="86780" y="13808"/>
                    <a:pt x="86449" y="13808"/>
                  </a:cubicBezTo>
                  <a:cubicBezTo>
                    <a:pt x="86158" y="13766"/>
                    <a:pt x="85868" y="13766"/>
                    <a:pt x="85578" y="13766"/>
                  </a:cubicBezTo>
                  <a:cubicBezTo>
                    <a:pt x="85163" y="13766"/>
                    <a:pt x="84790" y="13808"/>
                    <a:pt x="84541" y="13932"/>
                  </a:cubicBezTo>
                  <a:cubicBezTo>
                    <a:pt x="84293" y="14015"/>
                    <a:pt x="84002" y="14181"/>
                    <a:pt x="83878" y="14388"/>
                  </a:cubicBezTo>
                  <a:cubicBezTo>
                    <a:pt x="83712" y="14595"/>
                    <a:pt x="83588" y="14803"/>
                    <a:pt x="83505" y="15134"/>
                  </a:cubicBezTo>
                  <a:cubicBezTo>
                    <a:pt x="83463" y="15383"/>
                    <a:pt x="83380" y="15673"/>
                    <a:pt x="83380" y="16005"/>
                  </a:cubicBezTo>
                  <a:lnTo>
                    <a:pt x="83380" y="16586"/>
                  </a:lnTo>
                  <a:lnTo>
                    <a:pt x="87610" y="16586"/>
                  </a:lnTo>
                  <a:lnTo>
                    <a:pt x="87610" y="19364"/>
                  </a:lnTo>
                  <a:lnTo>
                    <a:pt x="83380" y="19364"/>
                  </a:lnTo>
                  <a:lnTo>
                    <a:pt x="83380" y="28485"/>
                  </a:lnTo>
                  <a:lnTo>
                    <a:pt x="80022" y="28485"/>
                  </a:lnTo>
                  <a:lnTo>
                    <a:pt x="80022" y="15881"/>
                  </a:lnTo>
                  <a:lnTo>
                    <a:pt x="80063" y="15881"/>
                  </a:lnTo>
                  <a:cubicBezTo>
                    <a:pt x="80063" y="14347"/>
                    <a:pt x="80478" y="13144"/>
                    <a:pt x="81390" y="12232"/>
                  </a:cubicBezTo>
                  <a:cubicBezTo>
                    <a:pt x="82261" y="11278"/>
                    <a:pt x="83546" y="10864"/>
                    <a:pt x="85246" y="10864"/>
                  </a:cubicBezTo>
                  <a:close/>
                  <a:moveTo>
                    <a:pt x="58711" y="16295"/>
                  </a:moveTo>
                  <a:cubicBezTo>
                    <a:pt x="58918" y="16295"/>
                    <a:pt x="59125" y="16295"/>
                    <a:pt x="59374" y="16378"/>
                  </a:cubicBezTo>
                  <a:cubicBezTo>
                    <a:pt x="59664" y="16378"/>
                    <a:pt x="59913" y="16420"/>
                    <a:pt x="60162" y="16461"/>
                  </a:cubicBezTo>
                  <a:lnTo>
                    <a:pt x="60949" y="16627"/>
                  </a:lnTo>
                  <a:cubicBezTo>
                    <a:pt x="61198" y="16669"/>
                    <a:pt x="61406" y="16710"/>
                    <a:pt x="61613" y="16834"/>
                  </a:cubicBezTo>
                  <a:lnTo>
                    <a:pt x="61032" y="19612"/>
                  </a:lnTo>
                  <a:cubicBezTo>
                    <a:pt x="60742" y="19571"/>
                    <a:pt x="60369" y="19488"/>
                    <a:pt x="59954" y="19364"/>
                  </a:cubicBezTo>
                  <a:cubicBezTo>
                    <a:pt x="59540" y="19281"/>
                    <a:pt x="59125" y="19281"/>
                    <a:pt x="58669" y="19281"/>
                  </a:cubicBezTo>
                  <a:cubicBezTo>
                    <a:pt x="58462" y="19281"/>
                    <a:pt x="58213" y="19281"/>
                    <a:pt x="57881" y="19322"/>
                  </a:cubicBezTo>
                  <a:cubicBezTo>
                    <a:pt x="57591" y="19364"/>
                    <a:pt x="57384" y="19405"/>
                    <a:pt x="57218" y="19405"/>
                  </a:cubicBezTo>
                  <a:lnTo>
                    <a:pt x="57218" y="28527"/>
                  </a:lnTo>
                  <a:lnTo>
                    <a:pt x="53859" y="28527"/>
                  </a:lnTo>
                  <a:lnTo>
                    <a:pt x="53859" y="17208"/>
                  </a:lnTo>
                  <a:cubicBezTo>
                    <a:pt x="54481" y="17000"/>
                    <a:pt x="55145" y="16793"/>
                    <a:pt x="55974" y="16586"/>
                  </a:cubicBezTo>
                  <a:cubicBezTo>
                    <a:pt x="56803" y="16378"/>
                    <a:pt x="57757" y="16295"/>
                    <a:pt x="58711" y="16295"/>
                  </a:cubicBezTo>
                  <a:close/>
                  <a:moveTo>
                    <a:pt x="76871" y="16586"/>
                  </a:moveTo>
                  <a:lnTo>
                    <a:pt x="76871" y="28527"/>
                  </a:lnTo>
                  <a:lnTo>
                    <a:pt x="73512" y="28527"/>
                  </a:lnTo>
                  <a:lnTo>
                    <a:pt x="73512" y="16586"/>
                  </a:lnTo>
                  <a:close/>
                  <a:moveTo>
                    <a:pt x="93000" y="16586"/>
                  </a:moveTo>
                  <a:lnTo>
                    <a:pt x="93000" y="28527"/>
                  </a:lnTo>
                  <a:lnTo>
                    <a:pt x="89600" y="28527"/>
                  </a:lnTo>
                  <a:lnTo>
                    <a:pt x="89600" y="16586"/>
                  </a:lnTo>
                  <a:close/>
                  <a:moveTo>
                    <a:pt x="35284" y="16212"/>
                  </a:moveTo>
                  <a:cubicBezTo>
                    <a:pt x="35906" y="16212"/>
                    <a:pt x="36528" y="16254"/>
                    <a:pt x="37067" y="16378"/>
                  </a:cubicBezTo>
                  <a:cubicBezTo>
                    <a:pt x="37565" y="16461"/>
                    <a:pt x="38104" y="16627"/>
                    <a:pt x="38601" y="16834"/>
                  </a:cubicBezTo>
                  <a:lnTo>
                    <a:pt x="37897" y="19529"/>
                  </a:lnTo>
                  <a:cubicBezTo>
                    <a:pt x="37565" y="19405"/>
                    <a:pt x="37233" y="19322"/>
                    <a:pt x="36860" y="19198"/>
                  </a:cubicBezTo>
                  <a:cubicBezTo>
                    <a:pt x="36487" y="19115"/>
                    <a:pt x="36072" y="19073"/>
                    <a:pt x="35575" y="19073"/>
                  </a:cubicBezTo>
                  <a:cubicBezTo>
                    <a:pt x="34580" y="19073"/>
                    <a:pt x="33792" y="19364"/>
                    <a:pt x="33336" y="19986"/>
                  </a:cubicBezTo>
                  <a:cubicBezTo>
                    <a:pt x="32797" y="20607"/>
                    <a:pt x="32589" y="21437"/>
                    <a:pt x="32589" y="22432"/>
                  </a:cubicBezTo>
                  <a:cubicBezTo>
                    <a:pt x="32589" y="23510"/>
                    <a:pt x="32797" y="24339"/>
                    <a:pt x="33253" y="24920"/>
                  </a:cubicBezTo>
                  <a:cubicBezTo>
                    <a:pt x="33750" y="25500"/>
                    <a:pt x="34538" y="25790"/>
                    <a:pt x="35699" y="25790"/>
                  </a:cubicBezTo>
                  <a:cubicBezTo>
                    <a:pt x="36114" y="25790"/>
                    <a:pt x="36528" y="25749"/>
                    <a:pt x="36984" y="25707"/>
                  </a:cubicBezTo>
                  <a:cubicBezTo>
                    <a:pt x="37482" y="25624"/>
                    <a:pt x="37897" y="25500"/>
                    <a:pt x="38311" y="25334"/>
                  </a:cubicBezTo>
                  <a:lnTo>
                    <a:pt x="38767" y="28071"/>
                  </a:lnTo>
                  <a:cubicBezTo>
                    <a:pt x="38353" y="28237"/>
                    <a:pt x="37897" y="28402"/>
                    <a:pt x="37316" y="28485"/>
                  </a:cubicBezTo>
                  <a:cubicBezTo>
                    <a:pt x="36736" y="28610"/>
                    <a:pt x="36072" y="28693"/>
                    <a:pt x="35367" y="28693"/>
                  </a:cubicBezTo>
                  <a:cubicBezTo>
                    <a:pt x="34248" y="28693"/>
                    <a:pt x="33336" y="28527"/>
                    <a:pt x="32548" y="28237"/>
                  </a:cubicBezTo>
                  <a:cubicBezTo>
                    <a:pt x="31802" y="28029"/>
                    <a:pt x="31138" y="27573"/>
                    <a:pt x="30682" y="26993"/>
                  </a:cubicBezTo>
                  <a:cubicBezTo>
                    <a:pt x="30185" y="26412"/>
                    <a:pt x="29811" y="25749"/>
                    <a:pt x="29604" y="25002"/>
                  </a:cubicBezTo>
                  <a:cubicBezTo>
                    <a:pt x="29355" y="24256"/>
                    <a:pt x="29231" y="23427"/>
                    <a:pt x="29231" y="22515"/>
                  </a:cubicBezTo>
                  <a:cubicBezTo>
                    <a:pt x="29190" y="21644"/>
                    <a:pt x="29355" y="20856"/>
                    <a:pt x="29604" y="20110"/>
                  </a:cubicBezTo>
                  <a:cubicBezTo>
                    <a:pt x="29853" y="19322"/>
                    <a:pt x="30268" y="18659"/>
                    <a:pt x="30765" y="18078"/>
                  </a:cubicBezTo>
                  <a:cubicBezTo>
                    <a:pt x="31304" y="17498"/>
                    <a:pt x="31968" y="17042"/>
                    <a:pt x="32714" y="16710"/>
                  </a:cubicBezTo>
                  <a:cubicBezTo>
                    <a:pt x="33502" y="16420"/>
                    <a:pt x="34289" y="16212"/>
                    <a:pt x="35284" y="16212"/>
                  </a:cubicBezTo>
                  <a:close/>
                  <a:moveTo>
                    <a:pt x="66671" y="12978"/>
                  </a:moveTo>
                  <a:lnTo>
                    <a:pt x="66671" y="16503"/>
                  </a:lnTo>
                  <a:lnTo>
                    <a:pt x="70693" y="16503"/>
                  </a:lnTo>
                  <a:lnTo>
                    <a:pt x="70693" y="19322"/>
                  </a:lnTo>
                  <a:lnTo>
                    <a:pt x="66671" y="19322"/>
                  </a:lnTo>
                  <a:lnTo>
                    <a:pt x="66671" y="23510"/>
                  </a:lnTo>
                  <a:cubicBezTo>
                    <a:pt x="66671" y="24256"/>
                    <a:pt x="66754" y="24795"/>
                    <a:pt x="67003" y="25210"/>
                  </a:cubicBezTo>
                  <a:cubicBezTo>
                    <a:pt x="67252" y="25624"/>
                    <a:pt x="67791" y="25832"/>
                    <a:pt x="68537" y="25832"/>
                  </a:cubicBezTo>
                  <a:cubicBezTo>
                    <a:pt x="68869" y="25832"/>
                    <a:pt x="69242" y="25790"/>
                    <a:pt x="69656" y="25749"/>
                  </a:cubicBezTo>
                  <a:cubicBezTo>
                    <a:pt x="70030" y="25707"/>
                    <a:pt x="70361" y="25583"/>
                    <a:pt x="70693" y="25500"/>
                  </a:cubicBezTo>
                  <a:lnTo>
                    <a:pt x="71149" y="28112"/>
                  </a:lnTo>
                  <a:cubicBezTo>
                    <a:pt x="70735" y="28278"/>
                    <a:pt x="70278" y="28444"/>
                    <a:pt x="69822" y="28527"/>
                  </a:cubicBezTo>
                  <a:cubicBezTo>
                    <a:pt x="69283" y="28651"/>
                    <a:pt x="68744" y="28734"/>
                    <a:pt x="67957" y="28734"/>
                  </a:cubicBezTo>
                  <a:cubicBezTo>
                    <a:pt x="67003" y="28734"/>
                    <a:pt x="66215" y="28651"/>
                    <a:pt x="65676" y="28402"/>
                  </a:cubicBezTo>
                  <a:cubicBezTo>
                    <a:pt x="65054" y="28112"/>
                    <a:pt x="64598" y="27780"/>
                    <a:pt x="64225" y="27366"/>
                  </a:cubicBezTo>
                  <a:cubicBezTo>
                    <a:pt x="63852" y="26868"/>
                    <a:pt x="63603" y="26371"/>
                    <a:pt x="63437" y="25749"/>
                  </a:cubicBezTo>
                  <a:cubicBezTo>
                    <a:pt x="63271" y="25127"/>
                    <a:pt x="63230" y="24381"/>
                    <a:pt x="63230" y="23634"/>
                  </a:cubicBezTo>
                  <a:lnTo>
                    <a:pt x="63230" y="13559"/>
                  </a:lnTo>
                  <a:lnTo>
                    <a:pt x="63271" y="13559"/>
                  </a:lnTo>
                  <a:lnTo>
                    <a:pt x="66671" y="12978"/>
                  </a:lnTo>
                  <a:close/>
                  <a:moveTo>
                    <a:pt x="45733" y="16254"/>
                  </a:moveTo>
                  <a:cubicBezTo>
                    <a:pt x="47433" y="16254"/>
                    <a:pt x="48760" y="16793"/>
                    <a:pt x="49755" y="17830"/>
                  </a:cubicBezTo>
                  <a:cubicBezTo>
                    <a:pt x="50750" y="18866"/>
                    <a:pt x="51206" y="20359"/>
                    <a:pt x="51206" y="22390"/>
                  </a:cubicBezTo>
                  <a:lnTo>
                    <a:pt x="51206" y="23012"/>
                  </a:lnTo>
                  <a:cubicBezTo>
                    <a:pt x="51206" y="23261"/>
                    <a:pt x="51164" y="23468"/>
                    <a:pt x="51164" y="23634"/>
                  </a:cubicBezTo>
                  <a:lnTo>
                    <a:pt x="43494" y="23634"/>
                  </a:lnTo>
                  <a:cubicBezTo>
                    <a:pt x="43535" y="24298"/>
                    <a:pt x="43909" y="24878"/>
                    <a:pt x="44489" y="25293"/>
                  </a:cubicBezTo>
                  <a:cubicBezTo>
                    <a:pt x="45028" y="25707"/>
                    <a:pt x="45816" y="25915"/>
                    <a:pt x="46811" y="25915"/>
                  </a:cubicBezTo>
                  <a:cubicBezTo>
                    <a:pt x="47433" y="25915"/>
                    <a:pt x="48055" y="25832"/>
                    <a:pt x="48635" y="25749"/>
                  </a:cubicBezTo>
                  <a:cubicBezTo>
                    <a:pt x="49257" y="25624"/>
                    <a:pt x="49713" y="25500"/>
                    <a:pt x="50086" y="25334"/>
                  </a:cubicBezTo>
                  <a:lnTo>
                    <a:pt x="50542" y="28071"/>
                  </a:lnTo>
                  <a:cubicBezTo>
                    <a:pt x="50335" y="28195"/>
                    <a:pt x="50128" y="28278"/>
                    <a:pt x="49796" y="28319"/>
                  </a:cubicBezTo>
                  <a:cubicBezTo>
                    <a:pt x="49506" y="28444"/>
                    <a:pt x="49174" y="28485"/>
                    <a:pt x="48760" y="28610"/>
                  </a:cubicBezTo>
                  <a:cubicBezTo>
                    <a:pt x="48428" y="28651"/>
                    <a:pt x="48013" y="28693"/>
                    <a:pt x="47599" y="28734"/>
                  </a:cubicBezTo>
                  <a:cubicBezTo>
                    <a:pt x="47184" y="28817"/>
                    <a:pt x="46769" y="28817"/>
                    <a:pt x="46272" y="28817"/>
                  </a:cubicBezTo>
                  <a:cubicBezTo>
                    <a:pt x="45194" y="28817"/>
                    <a:pt x="44282" y="28651"/>
                    <a:pt x="43494" y="28319"/>
                  </a:cubicBezTo>
                  <a:cubicBezTo>
                    <a:pt x="42706" y="28029"/>
                    <a:pt x="42043" y="27573"/>
                    <a:pt x="41504" y="27034"/>
                  </a:cubicBezTo>
                  <a:cubicBezTo>
                    <a:pt x="41006" y="26454"/>
                    <a:pt x="40592" y="25832"/>
                    <a:pt x="40384" y="25085"/>
                  </a:cubicBezTo>
                  <a:cubicBezTo>
                    <a:pt x="40136" y="24298"/>
                    <a:pt x="40011" y="23510"/>
                    <a:pt x="40011" y="22639"/>
                  </a:cubicBezTo>
                  <a:cubicBezTo>
                    <a:pt x="40011" y="21561"/>
                    <a:pt x="40177" y="20607"/>
                    <a:pt x="40467" y="19820"/>
                  </a:cubicBezTo>
                  <a:cubicBezTo>
                    <a:pt x="40799" y="19073"/>
                    <a:pt x="41255" y="18369"/>
                    <a:pt x="41794" y="17871"/>
                  </a:cubicBezTo>
                  <a:cubicBezTo>
                    <a:pt x="42292" y="17332"/>
                    <a:pt x="42913" y="16917"/>
                    <a:pt x="43577" y="16669"/>
                  </a:cubicBezTo>
                  <a:cubicBezTo>
                    <a:pt x="44282" y="16420"/>
                    <a:pt x="44987" y="16254"/>
                    <a:pt x="45733" y="16254"/>
                  </a:cubicBezTo>
                  <a:close/>
                  <a:moveTo>
                    <a:pt x="100960" y="16254"/>
                  </a:moveTo>
                  <a:cubicBezTo>
                    <a:pt x="102660" y="16254"/>
                    <a:pt x="104029" y="16793"/>
                    <a:pt x="105024" y="17830"/>
                  </a:cubicBezTo>
                  <a:cubicBezTo>
                    <a:pt x="105977" y="18866"/>
                    <a:pt x="106475" y="20359"/>
                    <a:pt x="106475" y="22390"/>
                  </a:cubicBezTo>
                  <a:lnTo>
                    <a:pt x="106475" y="23012"/>
                  </a:lnTo>
                  <a:cubicBezTo>
                    <a:pt x="106475" y="23261"/>
                    <a:pt x="106392" y="23468"/>
                    <a:pt x="106392" y="23634"/>
                  </a:cubicBezTo>
                  <a:lnTo>
                    <a:pt x="98721" y="23634"/>
                  </a:lnTo>
                  <a:cubicBezTo>
                    <a:pt x="98804" y="24298"/>
                    <a:pt x="99136" y="24878"/>
                    <a:pt x="99716" y="25293"/>
                  </a:cubicBezTo>
                  <a:cubicBezTo>
                    <a:pt x="100297" y="25707"/>
                    <a:pt x="101085" y="25915"/>
                    <a:pt x="102038" y="25915"/>
                  </a:cubicBezTo>
                  <a:cubicBezTo>
                    <a:pt x="102660" y="25915"/>
                    <a:pt x="103282" y="25832"/>
                    <a:pt x="103863" y="25749"/>
                  </a:cubicBezTo>
                  <a:cubicBezTo>
                    <a:pt x="104485" y="25624"/>
                    <a:pt x="104941" y="25500"/>
                    <a:pt x="105314" y="25334"/>
                  </a:cubicBezTo>
                  <a:lnTo>
                    <a:pt x="105770" y="28071"/>
                  </a:lnTo>
                  <a:cubicBezTo>
                    <a:pt x="105563" y="28195"/>
                    <a:pt x="105355" y="28278"/>
                    <a:pt x="105065" y="28319"/>
                  </a:cubicBezTo>
                  <a:cubicBezTo>
                    <a:pt x="104733" y="28444"/>
                    <a:pt x="104443" y="28485"/>
                    <a:pt x="104029" y="28610"/>
                  </a:cubicBezTo>
                  <a:cubicBezTo>
                    <a:pt x="103655" y="28651"/>
                    <a:pt x="103241" y="28693"/>
                    <a:pt x="102826" y="28734"/>
                  </a:cubicBezTo>
                  <a:cubicBezTo>
                    <a:pt x="102411" y="28817"/>
                    <a:pt x="101997" y="28817"/>
                    <a:pt x="101541" y="28817"/>
                  </a:cubicBezTo>
                  <a:cubicBezTo>
                    <a:pt x="100463" y="28817"/>
                    <a:pt x="99509" y="28651"/>
                    <a:pt x="98721" y="28319"/>
                  </a:cubicBezTo>
                  <a:cubicBezTo>
                    <a:pt x="97975" y="28029"/>
                    <a:pt x="97270" y="27573"/>
                    <a:pt x="96773" y="27034"/>
                  </a:cubicBezTo>
                  <a:cubicBezTo>
                    <a:pt x="96234" y="26454"/>
                    <a:pt x="95819" y="25832"/>
                    <a:pt x="95612" y="25085"/>
                  </a:cubicBezTo>
                  <a:cubicBezTo>
                    <a:pt x="95363" y="24298"/>
                    <a:pt x="95280" y="23510"/>
                    <a:pt x="95280" y="22639"/>
                  </a:cubicBezTo>
                  <a:cubicBezTo>
                    <a:pt x="95280" y="21561"/>
                    <a:pt x="95404" y="20607"/>
                    <a:pt x="95736" y="19820"/>
                  </a:cubicBezTo>
                  <a:cubicBezTo>
                    <a:pt x="96026" y="19073"/>
                    <a:pt x="96524" y="18369"/>
                    <a:pt x="97021" y="17871"/>
                  </a:cubicBezTo>
                  <a:cubicBezTo>
                    <a:pt x="97560" y="17332"/>
                    <a:pt x="98182" y="16917"/>
                    <a:pt x="98846" y="16669"/>
                  </a:cubicBezTo>
                  <a:cubicBezTo>
                    <a:pt x="99509" y="16420"/>
                    <a:pt x="100255" y="16254"/>
                    <a:pt x="100960" y="16254"/>
                  </a:cubicBezTo>
                  <a:close/>
                  <a:moveTo>
                    <a:pt x="119411" y="10864"/>
                  </a:moveTo>
                  <a:lnTo>
                    <a:pt x="119411" y="28112"/>
                  </a:lnTo>
                  <a:cubicBezTo>
                    <a:pt x="119121" y="28237"/>
                    <a:pt x="118748" y="28278"/>
                    <a:pt x="118374" y="28402"/>
                  </a:cubicBezTo>
                  <a:cubicBezTo>
                    <a:pt x="117960" y="28485"/>
                    <a:pt x="117545" y="28527"/>
                    <a:pt x="117131" y="28610"/>
                  </a:cubicBezTo>
                  <a:cubicBezTo>
                    <a:pt x="116716" y="28651"/>
                    <a:pt x="116260" y="28693"/>
                    <a:pt x="115845" y="28734"/>
                  </a:cubicBezTo>
                  <a:cubicBezTo>
                    <a:pt x="115389" y="28817"/>
                    <a:pt x="114974" y="28817"/>
                    <a:pt x="114560" y="28817"/>
                  </a:cubicBezTo>
                  <a:cubicBezTo>
                    <a:pt x="113565" y="28817"/>
                    <a:pt x="112694" y="28651"/>
                    <a:pt x="111906" y="28402"/>
                  </a:cubicBezTo>
                  <a:cubicBezTo>
                    <a:pt x="111119" y="28071"/>
                    <a:pt x="110497" y="27656"/>
                    <a:pt x="109916" y="27159"/>
                  </a:cubicBezTo>
                  <a:cubicBezTo>
                    <a:pt x="109419" y="26619"/>
                    <a:pt x="109004" y="25956"/>
                    <a:pt x="108755" y="25168"/>
                  </a:cubicBezTo>
                  <a:cubicBezTo>
                    <a:pt x="108465" y="24381"/>
                    <a:pt x="108299" y="23551"/>
                    <a:pt x="108299" y="22598"/>
                  </a:cubicBezTo>
                  <a:cubicBezTo>
                    <a:pt x="108299" y="21644"/>
                    <a:pt x="108465" y="20773"/>
                    <a:pt x="108672" y="19986"/>
                  </a:cubicBezTo>
                  <a:cubicBezTo>
                    <a:pt x="108962" y="19198"/>
                    <a:pt x="109253" y="18534"/>
                    <a:pt x="109709" y="18037"/>
                  </a:cubicBezTo>
                  <a:cubicBezTo>
                    <a:pt x="110206" y="17456"/>
                    <a:pt x="110745" y="17042"/>
                    <a:pt x="111367" y="16793"/>
                  </a:cubicBezTo>
                  <a:cubicBezTo>
                    <a:pt x="112072" y="16461"/>
                    <a:pt x="112777" y="16378"/>
                    <a:pt x="113648" y="16378"/>
                  </a:cubicBezTo>
                  <a:cubicBezTo>
                    <a:pt x="114145" y="16378"/>
                    <a:pt x="114560" y="16420"/>
                    <a:pt x="114892" y="16503"/>
                  </a:cubicBezTo>
                  <a:cubicBezTo>
                    <a:pt x="115265" y="16627"/>
                    <a:pt x="115638" y="16710"/>
                    <a:pt x="116053" y="16876"/>
                  </a:cubicBezTo>
                  <a:lnTo>
                    <a:pt x="116053" y="11444"/>
                  </a:lnTo>
                  <a:lnTo>
                    <a:pt x="119411" y="10864"/>
                  </a:lnTo>
                  <a:close/>
                  <a:moveTo>
                    <a:pt x="144205" y="38975"/>
                  </a:moveTo>
                  <a:lnTo>
                    <a:pt x="144205" y="196822"/>
                  </a:lnTo>
                  <a:lnTo>
                    <a:pt x="3856" y="196822"/>
                  </a:lnTo>
                  <a:lnTo>
                    <a:pt x="3856" y="38975"/>
                  </a:lnTo>
                  <a:close/>
                  <a:moveTo>
                    <a:pt x="23634" y="1"/>
                  </a:moveTo>
                  <a:cubicBezTo>
                    <a:pt x="10697" y="1"/>
                    <a:pt x="0" y="10615"/>
                    <a:pt x="0" y="23634"/>
                  </a:cubicBezTo>
                  <a:lnTo>
                    <a:pt x="0" y="200719"/>
                  </a:lnTo>
                  <a:lnTo>
                    <a:pt x="148600" y="200719"/>
                  </a:lnTo>
                  <a:lnTo>
                    <a:pt x="148600" y="36985"/>
                  </a:lnTo>
                  <a:lnTo>
                    <a:pt x="148600" y="23634"/>
                  </a:lnTo>
                  <a:cubicBezTo>
                    <a:pt x="148600" y="10615"/>
                    <a:pt x="137986" y="1"/>
                    <a:pt x="124967" y="1"/>
                  </a:cubicBezTo>
                  <a:close/>
                </a:path>
              </a:pathLst>
            </a:custGeom>
            <a:solidFill>
              <a:srgbClr val="326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0"/>
            <p:cNvSpPr/>
            <p:nvPr/>
          </p:nvSpPr>
          <p:spPr>
            <a:xfrm>
              <a:off x="3040325" y="815475"/>
              <a:ext cx="1814000" cy="173125"/>
            </a:xfrm>
            <a:custGeom>
              <a:avLst/>
              <a:gdLst/>
              <a:ahLst/>
              <a:cxnLst/>
              <a:rect l="l" t="t" r="r" b="b"/>
              <a:pathLst>
                <a:path w="72560" h="6925" extrusionOk="0">
                  <a:moveTo>
                    <a:pt x="2281" y="0"/>
                  </a:moveTo>
                  <a:cubicBezTo>
                    <a:pt x="1908" y="0"/>
                    <a:pt x="1535" y="83"/>
                    <a:pt x="1286" y="208"/>
                  </a:cubicBezTo>
                  <a:cubicBezTo>
                    <a:pt x="1037" y="332"/>
                    <a:pt x="747" y="539"/>
                    <a:pt x="623" y="747"/>
                  </a:cubicBezTo>
                  <a:cubicBezTo>
                    <a:pt x="416" y="954"/>
                    <a:pt x="291" y="1203"/>
                    <a:pt x="208" y="1452"/>
                  </a:cubicBezTo>
                  <a:cubicBezTo>
                    <a:pt x="84" y="1742"/>
                    <a:pt x="42" y="2032"/>
                    <a:pt x="1" y="2281"/>
                  </a:cubicBezTo>
                  <a:lnTo>
                    <a:pt x="4437" y="2281"/>
                  </a:lnTo>
                  <a:cubicBezTo>
                    <a:pt x="4437" y="2032"/>
                    <a:pt x="4396" y="1783"/>
                    <a:pt x="4313" y="1452"/>
                  </a:cubicBezTo>
                  <a:cubicBezTo>
                    <a:pt x="4189" y="1203"/>
                    <a:pt x="4064" y="954"/>
                    <a:pt x="3940" y="747"/>
                  </a:cubicBezTo>
                  <a:cubicBezTo>
                    <a:pt x="3774" y="539"/>
                    <a:pt x="3525" y="374"/>
                    <a:pt x="3276" y="208"/>
                  </a:cubicBezTo>
                  <a:cubicBezTo>
                    <a:pt x="2986" y="83"/>
                    <a:pt x="2696" y="0"/>
                    <a:pt x="2281" y="0"/>
                  </a:cubicBezTo>
                  <a:close/>
                  <a:moveTo>
                    <a:pt x="57509" y="0"/>
                  </a:moveTo>
                  <a:cubicBezTo>
                    <a:pt x="57177" y="0"/>
                    <a:pt x="56804" y="83"/>
                    <a:pt x="56555" y="208"/>
                  </a:cubicBezTo>
                  <a:cubicBezTo>
                    <a:pt x="56265" y="332"/>
                    <a:pt x="56016" y="539"/>
                    <a:pt x="55850" y="747"/>
                  </a:cubicBezTo>
                  <a:cubicBezTo>
                    <a:pt x="55643" y="954"/>
                    <a:pt x="55560" y="1203"/>
                    <a:pt x="55436" y="1452"/>
                  </a:cubicBezTo>
                  <a:cubicBezTo>
                    <a:pt x="55353" y="1742"/>
                    <a:pt x="55270" y="2032"/>
                    <a:pt x="55228" y="2281"/>
                  </a:cubicBezTo>
                  <a:lnTo>
                    <a:pt x="59706" y="2281"/>
                  </a:lnTo>
                  <a:cubicBezTo>
                    <a:pt x="59706" y="2032"/>
                    <a:pt x="59623" y="1783"/>
                    <a:pt x="59540" y="1452"/>
                  </a:cubicBezTo>
                  <a:cubicBezTo>
                    <a:pt x="59457" y="1203"/>
                    <a:pt x="59333" y="954"/>
                    <a:pt x="59167" y="747"/>
                  </a:cubicBezTo>
                  <a:cubicBezTo>
                    <a:pt x="59043" y="539"/>
                    <a:pt x="58753" y="374"/>
                    <a:pt x="58504" y="208"/>
                  </a:cubicBezTo>
                  <a:cubicBezTo>
                    <a:pt x="58255" y="83"/>
                    <a:pt x="57923" y="0"/>
                    <a:pt x="57509" y="0"/>
                  </a:cubicBezTo>
                  <a:close/>
                  <a:moveTo>
                    <a:pt x="70694" y="125"/>
                  </a:moveTo>
                  <a:cubicBezTo>
                    <a:pt x="69077" y="125"/>
                    <a:pt x="68289" y="1203"/>
                    <a:pt x="68289" y="3400"/>
                  </a:cubicBezTo>
                  <a:cubicBezTo>
                    <a:pt x="68289" y="4437"/>
                    <a:pt x="68579" y="5266"/>
                    <a:pt x="69035" y="5930"/>
                  </a:cubicBezTo>
                  <a:cubicBezTo>
                    <a:pt x="69491" y="6593"/>
                    <a:pt x="70155" y="6925"/>
                    <a:pt x="71108" y="6925"/>
                  </a:cubicBezTo>
                  <a:cubicBezTo>
                    <a:pt x="71399" y="6925"/>
                    <a:pt x="71689" y="6925"/>
                    <a:pt x="71938" y="6842"/>
                  </a:cubicBezTo>
                  <a:cubicBezTo>
                    <a:pt x="72186" y="6842"/>
                    <a:pt x="72394" y="6800"/>
                    <a:pt x="72560" y="6759"/>
                  </a:cubicBezTo>
                  <a:lnTo>
                    <a:pt x="72560" y="622"/>
                  </a:lnTo>
                  <a:cubicBezTo>
                    <a:pt x="72352" y="498"/>
                    <a:pt x="72103" y="374"/>
                    <a:pt x="71730" y="291"/>
                  </a:cubicBezTo>
                  <a:cubicBezTo>
                    <a:pt x="71357" y="166"/>
                    <a:pt x="71067" y="125"/>
                    <a:pt x="70694" y="125"/>
                  </a:cubicBezTo>
                  <a:close/>
                </a:path>
              </a:pathLst>
            </a:custGeom>
            <a:solidFill>
              <a:srgbClr val="326C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0"/>
            <p:cNvSpPr/>
            <p:nvPr/>
          </p:nvSpPr>
          <p:spPr>
            <a:xfrm>
              <a:off x="2683775" y="612300"/>
              <a:ext cx="2255550" cy="448850"/>
            </a:xfrm>
            <a:custGeom>
              <a:avLst/>
              <a:gdLst/>
              <a:ahLst/>
              <a:cxnLst/>
              <a:rect l="l" t="t" r="r" b="b"/>
              <a:pathLst>
                <a:path w="90222" h="17954" extrusionOk="0">
                  <a:moveTo>
                    <a:pt x="45981" y="333"/>
                  </a:moveTo>
                  <a:cubicBezTo>
                    <a:pt x="45401" y="333"/>
                    <a:pt x="44945" y="457"/>
                    <a:pt x="44572" y="830"/>
                  </a:cubicBezTo>
                  <a:cubicBezTo>
                    <a:pt x="44157" y="1203"/>
                    <a:pt x="43950" y="1659"/>
                    <a:pt x="43950" y="2281"/>
                  </a:cubicBezTo>
                  <a:cubicBezTo>
                    <a:pt x="43950" y="2903"/>
                    <a:pt x="44157" y="3359"/>
                    <a:pt x="44572" y="3732"/>
                  </a:cubicBezTo>
                  <a:cubicBezTo>
                    <a:pt x="44945" y="4064"/>
                    <a:pt x="45401" y="4271"/>
                    <a:pt x="45981" y="4271"/>
                  </a:cubicBezTo>
                  <a:cubicBezTo>
                    <a:pt x="46562" y="4271"/>
                    <a:pt x="47018" y="4106"/>
                    <a:pt x="47391" y="3732"/>
                  </a:cubicBezTo>
                  <a:cubicBezTo>
                    <a:pt x="47806" y="3359"/>
                    <a:pt x="48013" y="2903"/>
                    <a:pt x="48013" y="2281"/>
                  </a:cubicBezTo>
                  <a:cubicBezTo>
                    <a:pt x="48013" y="1659"/>
                    <a:pt x="47806" y="1203"/>
                    <a:pt x="47391" y="830"/>
                  </a:cubicBezTo>
                  <a:cubicBezTo>
                    <a:pt x="46976" y="457"/>
                    <a:pt x="46479" y="333"/>
                    <a:pt x="45981" y="333"/>
                  </a:cubicBezTo>
                  <a:close/>
                  <a:moveTo>
                    <a:pt x="62027" y="333"/>
                  </a:moveTo>
                  <a:cubicBezTo>
                    <a:pt x="61488" y="333"/>
                    <a:pt x="60991" y="457"/>
                    <a:pt x="60659" y="830"/>
                  </a:cubicBezTo>
                  <a:cubicBezTo>
                    <a:pt x="60244" y="1203"/>
                    <a:pt x="60037" y="1659"/>
                    <a:pt x="60037" y="2281"/>
                  </a:cubicBezTo>
                  <a:cubicBezTo>
                    <a:pt x="60037" y="2903"/>
                    <a:pt x="60244" y="3359"/>
                    <a:pt x="60659" y="3732"/>
                  </a:cubicBezTo>
                  <a:cubicBezTo>
                    <a:pt x="60991" y="4064"/>
                    <a:pt x="61488" y="4271"/>
                    <a:pt x="62027" y="4271"/>
                  </a:cubicBezTo>
                  <a:cubicBezTo>
                    <a:pt x="62608" y="4271"/>
                    <a:pt x="63064" y="4106"/>
                    <a:pt x="63437" y="3732"/>
                  </a:cubicBezTo>
                  <a:cubicBezTo>
                    <a:pt x="63852" y="3359"/>
                    <a:pt x="64059" y="2903"/>
                    <a:pt x="64059" y="2281"/>
                  </a:cubicBezTo>
                  <a:cubicBezTo>
                    <a:pt x="64059" y="1659"/>
                    <a:pt x="63852" y="1203"/>
                    <a:pt x="63437" y="830"/>
                  </a:cubicBezTo>
                  <a:cubicBezTo>
                    <a:pt x="63022" y="457"/>
                    <a:pt x="62566" y="333"/>
                    <a:pt x="62027" y="333"/>
                  </a:cubicBezTo>
                  <a:close/>
                  <a:moveTo>
                    <a:pt x="16543" y="8127"/>
                  </a:moveTo>
                  <a:cubicBezTo>
                    <a:pt x="16958" y="8127"/>
                    <a:pt x="17248" y="8210"/>
                    <a:pt x="17538" y="8335"/>
                  </a:cubicBezTo>
                  <a:cubicBezTo>
                    <a:pt x="17787" y="8501"/>
                    <a:pt x="17995" y="8666"/>
                    <a:pt x="18202" y="8874"/>
                  </a:cubicBezTo>
                  <a:cubicBezTo>
                    <a:pt x="18326" y="9081"/>
                    <a:pt x="18492" y="9330"/>
                    <a:pt x="18575" y="9579"/>
                  </a:cubicBezTo>
                  <a:cubicBezTo>
                    <a:pt x="18658" y="9869"/>
                    <a:pt x="18699" y="10159"/>
                    <a:pt x="18699" y="10408"/>
                  </a:cubicBezTo>
                  <a:lnTo>
                    <a:pt x="14263" y="10408"/>
                  </a:lnTo>
                  <a:cubicBezTo>
                    <a:pt x="14263" y="10159"/>
                    <a:pt x="14346" y="9910"/>
                    <a:pt x="14470" y="9579"/>
                  </a:cubicBezTo>
                  <a:cubicBezTo>
                    <a:pt x="14553" y="9330"/>
                    <a:pt x="14719" y="9081"/>
                    <a:pt x="14885" y="8874"/>
                  </a:cubicBezTo>
                  <a:cubicBezTo>
                    <a:pt x="15092" y="8666"/>
                    <a:pt x="15299" y="8501"/>
                    <a:pt x="15548" y="8335"/>
                  </a:cubicBezTo>
                  <a:cubicBezTo>
                    <a:pt x="15797" y="8252"/>
                    <a:pt x="16170" y="8127"/>
                    <a:pt x="16543" y="8127"/>
                  </a:cubicBezTo>
                  <a:close/>
                  <a:moveTo>
                    <a:pt x="71771" y="8127"/>
                  </a:moveTo>
                  <a:cubicBezTo>
                    <a:pt x="72185" y="8127"/>
                    <a:pt x="72517" y="8210"/>
                    <a:pt x="72766" y="8335"/>
                  </a:cubicBezTo>
                  <a:cubicBezTo>
                    <a:pt x="73015" y="8501"/>
                    <a:pt x="73222" y="8666"/>
                    <a:pt x="73429" y="8874"/>
                  </a:cubicBezTo>
                  <a:cubicBezTo>
                    <a:pt x="73595" y="9081"/>
                    <a:pt x="73761" y="9330"/>
                    <a:pt x="73802" y="9579"/>
                  </a:cubicBezTo>
                  <a:cubicBezTo>
                    <a:pt x="73927" y="9869"/>
                    <a:pt x="73968" y="10159"/>
                    <a:pt x="73968" y="10408"/>
                  </a:cubicBezTo>
                  <a:lnTo>
                    <a:pt x="69490" y="10408"/>
                  </a:lnTo>
                  <a:cubicBezTo>
                    <a:pt x="69573" y="10159"/>
                    <a:pt x="69615" y="9910"/>
                    <a:pt x="69698" y="9579"/>
                  </a:cubicBezTo>
                  <a:cubicBezTo>
                    <a:pt x="69822" y="9330"/>
                    <a:pt x="69988" y="9081"/>
                    <a:pt x="70112" y="8874"/>
                  </a:cubicBezTo>
                  <a:cubicBezTo>
                    <a:pt x="70320" y="8666"/>
                    <a:pt x="70527" y="8501"/>
                    <a:pt x="70817" y="8335"/>
                  </a:cubicBezTo>
                  <a:cubicBezTo>
                    <a:pt x="71066" y="8252"/>
                    <a:pt x="71439" y="8127"/>
                    <a:pt x="71771" y="8127"/>
                  </a:cubicBezTo>
                  <a:close/>
                  <a:moveTo>
                    <a:pt x="84956" y="8293"/>
                  </a:moveTo>
                  <a:cubicBezTo>
                    <a:pt x="85329" y="8293"/>
                    <a:pt x="85619" y="8335"/>
                    <a:pt x="85992" y="8459"/>
                  </a:cubicBezTo>
                  <a:cubicBezTo>
                    <a:pt x="86365" y="8542"/>
                    <a:pt x="86614" y="8666"/>
                    <a:pt x="86822" y="8832"/>
                  </a:cubicBezTo>
                  <a:lnTo>
                    <a:pt x="86822" y="14969"/>
                  </a:lnTo>
                  <a:cubicBezTo>
                    <a:pt x="86656" y="15052"/>
                    <a:pt x="86448" y="15052"/>
                    <a:pt x="86200" y="15093"/>
                  </a:cubicBezTo>
                  <a:cubicBezTo>
                    <a:pt x="85951" y="15093"/>
                    <a:pt x="85661" y="15135"/>
                    <a:pt x="85370" y="15135"/>
                  </a:cubicBezTo>
                  <a:cubicBezTo>
                    <a:pt x="84417" y="15135"/>
                    <a:pt x="83753" y="14844"/>
                    <a:pt x="83297" y="14222"/>
                  </a:cubicBezTo>
                  <a:cubicBezTo>
                    <a:pt x="82841" y="13600"/>
                    <a:pt x="82551" y="12771"/>
                    <a:pt x="82551" y="11652"/>
                  </a:cubicBezTo>
                  <a:cubicBezTo>
                    <a:pt x="82551" y="9371"/>
                    <a:pt x="83339" y="8293"/>
                    <a:pt x="84956" y="8293"/>
                  </a:cubicBezTo>
                  <a:close/>
                  <a:moveTo>
                    <a:pt x="29480" y="5391"/>
                  </a:moveTo>
                  <a:cubicBezTo>
                    <a:pt x="28443" y="5391"/>
                    <a:pt x="27572" y="5515"/>
                    <a:pt x="26743" y="5640"/>
                  </a:cubicBezTo>
                  <a:cubicBezTo>
                    <a:pt x="25914" y="5847"/>
                    <a:pt x="25167" y="6054"/>
                    <a:pt x="24628" y="6262"/>
                  </a:cubicBezTo>
                  <a:lnTo>
                    <a:pt x="24628" y="17581"/>
                  </a:lnTo>
                  <a:lnTo>
                    <a:pt x="27987" y="17581"/>
                  </a:lnTo>
                  <a:lnTo>
                    <a:pt x="27987" y="8501"/>
                  </a:lnTo>
                  <a:cubicBezTo>
                    <a:pt x="28153" y="8459"/>
                    <a:pt x="28360" y="8418"/>
                    <a:pt x="28650" y="8418"/>
                  </a:cubicBezTo>
                  <a:cubicBezTo>
                    <a:pt x="28982" y="8335"/>
                    <a:pt x="29231" y="8335"/>
                    <a:pt x="29438" y="8335"/>
                  </a:cubicBezTo>
                  <a:cubicBezTo>
                    <a:pt x="29894" y="8335"/>
                    <a:pt x="30350" y="8418"/>
                    <a:pt x="30723" y="8459"/>
                  </a:cubicBezTo>
                  <a:cubicBezTo>
                    <a:pt x="31138" y="8542"/>
                    <a:pt x="31511" y="8625"/>
                    <a:pt x="31801" y="8708"/>
                  </a:cubicBezTo>
                  <a:lnTo>
                    <a:pt x="32382" y="5930"/>
                  </a:lnTo>
                  <a:cubicBezTo>
                    <a:pt x="32175" y="5847"/>
                    <a:pt x="31967" y="5764"/>
                    <a:pt x="31718" y="5723"/>
                  </a:cubicBezTo>
                  <a:lnTo>
                    <a:pt x="30931" y="5557"/>
                  </a:lnTo>
                  <a:cubicBezTo>
                    <a:pt x="30682" y="5515"/>
                    <a:pt x="30433" y="5515"/>
                    <a:pt x="30143" y="5432"/>
                  </a:cubicBezTo>
                  <a:cubicBezTo>
                    <a:pt x="29894" y="5432"/>
                    <a:pt x="29687" y="5391"/>
                    <a:pt x="29480" y="5391"/>
                  </a:cubicBezTo>
                  <a:close/>
                  <a:moveTo>
                    <a:pt x="56098" y="1"/>
                  </a:moveTo>
                  <a:cubicBezTo>
                    <a:pt x="54357" y="1"/>
                    <a:pt x="53071" y="457"/>
                    <a:pt x="52201" y="1369"/>
                  </a:cubicBezTo>
                  <a:cubicBezTo>
                    <a:pt x="51330" y="2281"/>
                    <a:pt x="50915" y="3484"/>
                    <a:pt x="50915" y="5018"/>
                  </a:cubicBezTo>
                  <a:lnTo>
                    <a:pt x="50915" y="17622"/>
                  </a:lnTo>
                  <a:lnTo>
                    <a:pt x="54274" y="17622"/>
                  </a:lnTo>
                  <a:lnTo>
                    <a:pt x="54274" y="8501"/>
                  </a:lnTo>
                  <a:lnTo>
                    <a:pt x="58420" y="8501"/>
                  </a:lnTo>
                  <a:lnTo>
                    <a:pt x="58420" y="5723"/>
                  </a:lnTo>
                  <a:lnTo>
                    <a:pt x="54232" y="5723"/>
                  </a:lnTo>
                  <a:lnTo>
                    <a:pt x="54232" y="5142"/>
                  </a:lnTo>
                  <a:cubicBezTo>
                    <a:pt x="54232" y="4810"/>
                    <a:pt x="54274" y="4520"/>
                    <a:pt x="54315" y="4271"/>
                  </a:cubicBezTo>
                  <a:cubicBezTo>
                    <a:pt x="54357" y="3981"/>
                    <a:pt x="54523" y="3732"/>
                    <a:pt x="54688" y="3525"/>
                  </a:cubicBezTo>
                  <a:cubicBezTo>
                    <a:pt x="54854" y="3318"/>
                    <a:pt x="55062" y="3152"/>
                    <a:pt x="55352" y="3069"/>
                  </a:cubicBezTo>
                  <a:cubicBezTo>
                    <a:pt x="55601" y="2945"/>
                    <a:pt x="55974" y="2903"/>
                    <a:pt x="56388" y="2903"/>
                  </a:cubicBezTo>
                  <a:cubicBezTo>
                    <a:pt x="56720" y="2903"/>
                    <a:pt x="57010" y="2903"/>
                    <a:pt x="57259" y="2945"/>
                  </a:cubicBezTo>
                  <a:cubicBezTo>
                    <a:pt x="57591" y="3028"/>
                    <a:pt x="57840" y="3069"/>
                    <a:pt x="58088" y="3152"/>
                  </a:cubicBezTo>
                  <a:lnTo>
                    <a:pt x="58669" y="540"/>
                  </a:lnTo>
                  <a:cubicBezTo>
                    <a:pt x="58379" y="415"/>
                    <a:pt x="58047" y="250"/>
                    <a:pt x="57632" y="167"/>
                  </a:cubicBezTo>
                  <a:cubicBezTo>
                    <a:pt x="57218" y="42"/>
                    <a:pt x="56720" y="1"/>
                    <a:pt x="56098" y="1"/>
                  </a:cubicBezTo>
                  <a:close/>
                  <a:moveTo>
                    <a:pt x="44281" y="5723"/>
                  </a:moveTo>
                  <a:lnTo>
                    <a:pt x="44281" y="17664"/>
                  </a:lnTo>
                  <a:lnTo>
                    <a:pt x="47640" y="17664"/>
                  </a:lnTo>
                  <a:lnTo>
                    <a:pt x="47640" y="5723"/>
                  </a:lnTo>
                  <a:close/>
                  <a:moveTo>
                    <a:pt x="60369" y="5723"/>
                  </a:moveTo>
                  <a:lnTo>
                    <a:pt x="60369" y="17664"/>
                  </a:lnTo>
                  <a:lnTo>
                    <a:pt x="63769" y="17664"/>
                  </a:lnTo>
                  <a:lnTo>
                    <a:pt x="63769" y="5723"/>
                  </a:lnTo>
                  <a:close/>
                  <a:moveTo>
                    <a:pt x="37482" y="2115"/>
                  </a:moveTo>
                  <a:lnTo>
                    <a:pt x="34123" y="2696"/>
                  </a:lnTo>
                  <a:lnTo>
                    <a:pt x="34123" y="12771"/>
                  </a:lnTo>
                  <a:cubicBezTo>
                    <a:pt x="34123" y="13518"/>
                    <a:pt x="34165" y="14222"/>
                    <a:pt x="34331" y="14886"/>
                  </a:cubicBezTo>
                  <a:cubicBezTo>
                    <a:pt x="34413" y="15508"/>
                    <a:pt x="34662" y="16005"/>
                    <a:pt x="35035" y="16503"/>
                  </a:cubicBezTo>
                  <a:cubicBezTo>
                    <a:pt x="35409" y="16959"/>
                    <a:pt x="35865" y="17249"/>
                    <a:pt x="36487" y="17539"/>
                  </a:cubicBezTo>
                  <a:cubicBezTo>
                    <a:pt x="37109" y="17788"/>
                    <a:pt x="37855" y="17871"/>
                    <a:pt x="38767" y="17871"/>
                  </a:cubicBezTo>
                  <a:cubicBezTo>
                    <a:pt x="39513" y="17871"/>
                    <a:pt x="40135" y="17830"/>
                    <a:pt x="40633" y="17664"/>
                  </a:cubicBezTo>
                  <a:cubicBezTo>
                    <a:pt x="41172" y="17581"/>
                    <a:pt x="41586" y="17415"/>
                    <a:pt x="42001" y="17249"/>
                  </a:cubicBezTo>
                  <a:lnTo>
                    <a:pt x="41504" y="14637"/>
                  </a:lnTo>
                  <a:cubicBezTo>
                    <a:pt x="41213" y="14720"/>
                    <a:pt x="40840" y="14844"/>
                    <a:pt x="40467" y="14886"/>
                  </a:cubicBezTo>
                  <a:cubicBezTo>
                    <a:pt x="40135" y="14927"/>
                    <a:pt x="39721" y="14969"/>
                    <a:pt x="39347" y="14969"/>
                  </a:cubicBezTo>
                  <a:cubicBezTo>
                    <a:pt x="38560" y="14969"/>
                    <a:pt x="38104" y="14761"/>
                    <a:pt x="37855" y="14347"/>
                  </a:cubicBezTo>
                  <a:cubicBezTo>
                    <a:pt x="37565" y="13932"/>
                    <a:pt x="37482" y="13393"/>
                    <a:pt x="37482" y="12647"/>
                  </a:cubicBezTo>
                  <a:lnTo>
                    <a:pt x="37482" y="8459"/>
                  </a:lnTo>
                  <a:lnTo>
                    <a:pt x="41504" y="8459"/>
                  </a:lnTo>
                  <a:lnTo>
                    <a:pt x="41504" y="5640"/>
                  </a:lnTo>
                  <a:lnTo>
                    <a:pt x="37482" y="5640"/>
                  </a:lnTo>
                  <a:lnTo>
                    <a:pt x="37482" y="2115"/>
                  </a:lnTo>
                  <a:close/>
                  <a:moveTo>
                    <a:pt x="6095" y="5432"/>
                  </a:moveTo>
                  <a:cubicBezTo>
                    <a:pt x="5141" y="5432"/>
                    <a:pt x="4312" y="5598"/>
                    <a:pt x="3524" y="5971"/>
                  </a:cubicBezTo>
                  <a:cubicBezTo>
                    <a:pt x="2737" y="6262"/>
                    <a:pt x="2115" y="6759"/>
                    <a:pt x="1617" y="7298"/>
                  </a:cubicBezTo>
                  <a:cubicBezTo>
                    <a:pt x="1078" y="7879"/>
                    <a:pt x="663" y="8542"/>
                    <a:pt x="415" y="9330"/>
                  </a:cubicBezTo>
                  <a:cubicBezTo>
                    <a:pt x="166" y="10118"/>
                    <a:pt x="0" y="10905"/>
                    <a:pt x="0" y="11776"/>
                  </a:cubicBezTo>
                  <a:cubicBezTo>
                    <a:pt x="0" y="12647"/>
                    <a:pt x="124" y="13476"/>
                    <a:pt x="373" y="14264"/>
                  </a:cubicBezTo>
                  <a:cubicBezTo>
                    <a:pt x="580" y="14927"/>
                    <a:pt x="954" y="15549"/>
                    <a:pt x="1451" y="16130"/>
                  </a:cubicBezTo>
                  <a:cubicBezTo>
                    <a:pt x="1949" y="16710"/>
                    <a:pt x="2571" y="17125"/>
                    <a:pt x="3358" y="17456"/>
                  </a:cubicBezTo>
                  <a:cubicBezTo>
                    <a:pt x="4146" y="17788"/>
                    <a:pt x="5058" y="17954"/>
                    <a:pt x="6178" y="17954"/>
                  </a:cubicBezTo>
                  <a:cubicBezTo>
                    <a:pt x="6883" y="17954"/>
                    <a:pt x="7505" y="17871"/>
                    <a:pt x="8127" y="17747"/>
                  </a:cubicBezTo>
                  <a:cubicBezTo>
                    <a:pt x="8707" y="17622"/>
                    <a:pt x="9246" y="17456"/>
                    <a:pt x="9578" y="17332"/>
                  </a:cubicBezTo>
                  <a:lnTo>
                    <a:pt x="9122" y="14554"/>
                  </a:lnTo>
                  <a:cubicBezTo>
                    <a:pt x="8707" y="14720"/>
                    <a:pt x="8292" y="14886"/>
                    <a:pt x="7836" y="14927"/>
                  </a:cubicBezTo>
                  <a:cubicBezTo>
                    <a:pt x="7339" y="14969"/>
                    <a:pt x="6883" y="15052"/>
                    <a:pt x="6510" y="15052"/>
                  </a:cubicBezTo>
                  <a:cubicBezTo>
                    <a:pt x="5390" y="15052"/>
                    <a:pt x="4561" y="14720"/>
                    <a:pt x="4105" y="14139"/>
                  </a:cubicBezTo>
                  <a:cubicBezTo>
                    <a:pt x="3607" y="13600"/>
                    <a:pt x="3400" y="12771"/>
                    <a:pt x="3400" y="11652"/>
                  </a:cubicBezTo>
                  <a:cubicBezTo>
                    <a:pt x="3400" y="10615"/>
                    <a:pt x="3690" y="9869"/>
                    <a:pt x="4146" y="9247"/>
                  </a:cubicBezTo>
                  <a:cubicBezTo>
                    <a:pt x="4602" y="8625"/>
                    <a:pt x="5390" y="8293"/>
                    <a:pt x="6385" y="8293"/>
                  </a:cubicBezTo>
                  <a:cubicBezTo>
                    <a:pt x="6841" y="8293"/>
                    <a:pt x="7256" y="8335"/>
                    <a:pt x="7670" y="8459"/>
                  </a:cubicBezTo>
                  <a:cubicBezTo>
                    <a:pt x="8044" y="8542"/>
                    <a:pt x="8417" y="8666"/>
                    <a:pt x="8707" y="8749"/>
                  </a:cubicBezTo>
                  <a:lnTo>
                    <a:pt x="9453" y="6054"/>
                  </a:lnTo>
                  <a:cubicBezTo>
                    <a:pt x="8914" y="5847"/>
                    <a:pt x="8417" y="5723"/>
                    <a:pt x="7878" y="5598"/>
                  </a:cubicBezTo>
                  <a:cubicBezTo>
                    <a:pt x="7380" y="5515"/>
                    <a:pt x="6800" y="5432"/>
                    <a:pt x="6095" y="5432"/>
                  </a:cubicBezTo>
                  <a:close/>
                  <a:moveTo>
                    <a:pt x="16460" y="5391"/>
                  </a:moveTo>
                  <a:cubicBezTo>
                    <a:pt x="15756" y="5391"/>
                    <a:pt x="15009" y="5557"/>
                    <a:pt x="14346" y="5806"/>
                  </a:cubicBezTo>
                  <a:cubicBezTo>
                    <a:pt x="13682" y="6054"/>
                    <a:pt x="13061" y="6469"/>
                    <a:pt x="12522" y="7008"/>
                  </a:cubicBezTo>
                  <a:cubicBezTo>
                    <a:pt x="12024" y="7506"/>
                    <a:pt x="11609" y="8210"/>
                    <a:pt x="11236" y="8957"/>
                  </a:cubicBezTo>
                  <a:cubicBezTo>
                    <a:pt x="10946" y="9744"/>
                    <a:pt x="10780" y="10698"/>
                    <a:pt x="10780" y="11776"/>
                  </a:cubicBezTo>
                  <a:cubicBezTo>
                    <a:pt x="10780" y="12647"/>
                    <a:pt x="10863" y="13476"/>
                    <a:pt x="11153" y="14222"/>
                  </a:cubicBezTo>
                  <a:cubicBezTo>
                    <a:pt x="11402" y="14969"/>
                    <a:pt x="11775" y="15591"/>
                    <a:pt x="12273" y="16171"/>
                  </a:cubicBezTo>
                  <a:cubicBezTo>
                    <a:pt x="12812" y="16752"/>
                    <a:pt x="13475" y="17166"/>
                    <a:pt x="14263" y="17456"/>
                  </a:cubicBezTo>
                  <a:cubicBezTo>
                    <a:pt x="15009" y="17788"/>
                    <a:pt x="15963" y="17954"/>
                    <a:pt x="17041" y="17954"/>
                  </a:cubicBezTo>
                  <a:cubicBezTo>
                    <a:pt x="17456" y="17954"/>
                    <a:pt x="17870" y="17954"/>
                    <a:pt x="18326" y="17871"/>
                  </a:cubicBezTo>
                  <a:cubicBezTo>
                    <a:pt x="18741" y="17830"/>
                    <a:pt x="19155" y="17788"/>
                    <a:pt x="19529" y="17747"/>
                  </a:cubicBezTo>
                  <a:cubicBezTo>
                    <a:pt x="19902" y="17664"/>
                    <a:pt x="20275" y="17581"/>
                    <a:pt x="20565" y="17456"/>
                  </a:cubicBezTo>
                  <a:cubicBezTo>
                    <a:pt x="20897" y="17374"/>
                    <a:pt x="21146" y="17249"/>
                    <a:pt x="21311" y="17208"/>
                  </a:cubicBezTo>
                  <a:lnTo>
                    <a:pt x="20814" y="14471"/>
                  </a:lnTo>
                  <a:cubicBezTo>
                    <a:pt x="20482" y="14637"/>
                    <a:pt x="19943" y="14761"/>
                    <a:pt x="19363" y="14886"/>
                  </a:cubicBezTo>
                  <a:cubicBezTo>
                    <a:pt x="18741" y="14969"/>
                    <a:pt x="18202" y="15052"/>
                    <a:pt x="17580" y="15052"/>
                  </a:cubicBezTo>
                  <a:cubicBezTo>
                    <a:pt x="16585" y="15052"/>
                    <a:pt x="15797" y="14844"/>
                    <a:pt x="15217" y="14430"/>
                  </a:cubicBezTo>
                  <a:cubicBezTo>
                    <a:pt x="14678" y="14015"/>
                    <a:pt x="14346" y="13435"/>
                    <a:pt x="14263" y="12771"/>
                  </a:cubicBezTo>
                  <a:lnTo>
                    <a:pt x="21933" y="12771"/>
                  </a:lnTo>
                  <a:cubicBezTo>
                    <a:pt x="21933" y="12564"/>
                    <a:pt x="21975" y="12357"/>
                    <a:pt x="21975" y="12149"/>
                  </a:cubicBezTo>
                  <a:lnTo>
                    <a:pt x="21975" y="11527"/>
                  </a:lnTo>
                  <a:cubicBezTo>
                    <a:pt x="21975" y="9496"/>
                    <a:pt x="21436" y="8003"/>
                    <a:pt x="20524" y="6967"/>
                  </a:cubicBezTo>
                  <a:cubicBezTo>
                    <a:pt x="19529" y="5930"/>
                    <a:pt x="18202" y="5391"/>
                    <a:pt x="16460" y="5391"/>
                  </a:cubicBezTo>
                  <a:close/>
                  <a:moveTo>
                    <a:pt x="71729" y="5391"/>
                  </a:moveTo>
                  <a:cubicBezTo>
                    <a:pt x="71024" y="5391"/>
                    <a:pt x="70278" y="5557"/>
                    <a:pt x="69615" y="5806"/>
                  </a:cubicBezTo>
                  <a:cubicBezTo>
                    <a:pt x="68951" y="6054"/>
                    <a:pt x="68329" y="6469"/>
                    <a:pt x="67790" y="7008"/>
                  </a:cubicBezTo>
                  <a:cubicBezTo>
                    <a:pt x="67293" y="7506"/>
                    <a:pt x="66878" y="8210"/>
                    <a:pt x="66505" y="8957"/>
                  </a:cubicBezTo>
                  <a:cubicBezTo>
                    <a:pt x="66173" y="9744"/>
                    <a:pt x="66049" y="10698"/>
                    <a:pt x="66049" y="11776"/>
                  </a:cubicBezTo>
                  <a:cubicBezTo>
                    <a:pt x="66049" y="12647"/>
                    <a:pt x="66132" y="13476"/>
                    <a:pt x="66381" y="14222"/>
                  </a:cubicBezTo>
                  <a:cubicBezTo>
                    <a:pt x="66671" y="14969"/>
                    <a:pt x="67003" y="15591"/>
                    <a:pt x="67542" y="16171"/>
                  </a:cubicBezTo>
                  <a:cubicBezTo>
                    <a:pt x="68039" y="16752"/>
                    <a:pt x="68744" y="17166"/>
                    <a:pt x="69490" y="17456"/>
                  </a:cubicBezTo>
                  <a:cubicBezTo>
                    <a:pt x="70278" y="17788"/>
                    <a:pt x="71232" y="17954"/>
                    <a:pt x="72310" y="17954"/>
                  </a:cubicBezTo>
                  <a:cubicBezTo>
                    <a:pt x="72724" y="17954"/>
                    <a:pt x="73139" y="17954"/>
                    <a:pt x="73595" y="17871"/>
                  </a:cubicBezTo>
                  <a:cubicBezTo>
                    <a:pt x="74010" y="17830"/>
                    <a:pt x="74424" y="17788"/>
                    <a:pt x="74798" y="17747"/>
                  </a:cubicBezTo>
                  <a:cubicBezTo>
                    <a:pt x="75171" y="17664"/>
                    <a:pt x="75502" y="17581"/>
                    <a:pt x="75834" y="17456"/>
                  </a:cubicBezTo>
                  <a:cubicBezTo>
                    <a:pt x="76124" y="17374"/>
                    <a:pt x="76415" y="17249"/>
                    <a:pt x="76539" y="17208"/>
                  </a:cubicBezTo>
                  <a:lnTo>
                    <a:pt x="76083" y="14471"/>
                  </a:lnTo>
                  <a:cubicBezTo>
                    <a:pt x="75710" y="14637"/>
                    <a:pt x="75212" y="14761"/>
                    <a:pt x="74632" y="14886"/>
                  </a:cubicBezTo>
                  <a:cubicBezTo>
                    <a:pt x="74010" y="14969"/>
                    <a:pt x="73429" y="15052"/>
                    <a:pt x="72807" y="15052"/>
                  </a:cubicBezTo>
                  <a:cubicBezTo>
                    <a:pt x="71854" y="15052"/>
                    <a:pt x="71066" y="14844"/>
                    <a:pt x="70485" y="14430"/>
                  </a:cubicBezTo>
                  <a:cubicBezTo>
                    <a:pt x="69905" y="14015"/>
                    <a:pt x="69615" y="13435"/>
                    <a:pt x="69490" y="12771"/>
                  </a:cubicBezTo>
                  <a:lnTo>
                    <a:pt x="77161" y="12771"/>
                  </a:lnTo>
                  <a:cubicBezTo>
                    <a:pt x="77161" y="12564"/>
                    <a:pt x="77244" y="12357"/>
                    <a:pt x="77244" y="12149"/>
                  </a:cubicBezTo>
                  <a:lnTo>
                    <a:pt x="77244" y="11527"/>
                  </a:lnTo>
                  <a:cubicBezTo>
                    <a:pt x="77244" y="9496"/>
                    <a:pt x="76705" y="8003"/>
                    <a:pt x="75793" y="6967"/>
                  </a:cubicBezTo>
                  <a:cubicBezTo>
                    <a:pt x="74798" y="5930"/>
                    <a:pt x="73429" y="5391"/>
                    <a:pt x="71729" y="5391"/>
                  </a:cubicBezTo>
                  <a:close/>
                  <a:moveTo>
                    <a:pt x="90221" y="1"/>
                  </a:moveTo>
                  <a:lnTo>
                    <a:pt x="86863" y="581"/>
                  </a:lnTo>
                  <a:lnTo>
                    <a:pt x="86863" y="5971"/>
                  </a:lnTo>
                  <a:cubicBezTo>
                    <a:pt x="86490" y="5806"/>
                    <a:pt x="86075" y="5640"/>
                    <a:pt x="85743" y="5598"/>
                  </a:cubicBezTo>
                  <a:cubicBezTo>
                    <a:pt x="85370" y="5515"/>
                    <a:pt x="84956" y="5432"/>
                    <a:pt x="84500" y="5432"/>
                  </a:cubicBezTo>
                  <a:cubicBezTo>
                    <a:pt x="83670" y="5432"/>
                    <a:pt x="82883" y="5598"/>
                    <a:pt x="82219" y="5847"/>
                  </a:cubicBezTo>
                  <a:cubicBezTo>
                    <a:pt x="81514" y="6179"/>
                    <a:pt x="81017" y="6593"/>
                    <a:pt x="80561" y="7091"/>
                  </a:cubicBezTo>
                  <a:cubicBezTo>
                    <a:pt x="80063" y="7671"/>
                    <a:pt x="79773" y="8293"/>
                    <a:pt x="79524" y="9081"/>
                  </a:cubicBezTo>
                  <a:cubicBezTo>
                    <a:pt x="79234" y="9869"/>
                    <a:pt x="79151" y="10740"/>
                    <a:pt x="79151" y="11735"/>
                  </a:cubicBezTo>
                  <a:cubicBezTo>
                    <a:pt x="79151" y="12647"/>
                    <a:pt x="79317" y="13518"/>
                    <a:pt x="79566" y="14305"/>
                  </a:cubicBezTo>
                  <a:cubicBezTo>
                    <a:pt x="79814" y="15093"/>
                    <a:pt x="80229" y="15715"/>
                    <a:pt x="80768" y="16296"/>
                  </a:cubicBezTo>
                  <a:cubicBezTo>
                    <a:pt x="81266" y="16793"/>
                    <a:pt x="81929" y="17208"/>
                    <a:pt x="82717" y="17539"/>
                  </a:cubicBezTo>
                  <a:cubicBezTo>
                    <a:pt x="83505" y="17830"/>
                    <a:pt x="84375" y="17954"/>
                    <a:pt x="85370" y="17954"/>
                  </a:cubicBezTo>
                  <a:cubicBezTo>
                    <a:pt x="85785" y="17954"/>
                    <a:pt x="86200" y="17954"/>
                    <a:pt x="86656" y="17871"/>
                  </a:cubicBezTo>
                  <a:cubicBezTo>
                    <a:pt x="87112" y="17830"/>
                    <a:pt x="87526" y="17788"/>
                    <a:pt x="87941" y="17747"/>
                  </a:cubicBezTo>
                  <a:cubicBezTo>
                    <a:pt x="88356" y="17664"/>
                    <a:pt x="88770" y="17581"/>
                    <a:pt x="89185" y="17539"/>
                  </a:cubicBezTo>
                  <a:cubicBezTo>
                    <a:pt x="89599" y="17415"/>
                    <a:pt x="89931" y="17374"/>
                    <a:pt x="90221" y="17249"/>
                  </a:cubicBezTo>
                  <a:lnTo>
                    <a:pt x="9022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8"/>
          <p:cNvSpPr/>
          <p:nvPr/>
        </p:nvSpPr>
        <p:spPr>
          <a:xfrm>
            <a:off x="3242575" y="1149100"/>
            <a:ext cx="2628300" cy="3381900"/>
          </a:xfrm>
          <a:prstGeom prst="rect">
            <a:avLst/>
          </a:prstGeom>
          <a:solidFill>
            <a:srgbClr val="F3F3F3"/>
          </a:solidFill>
          <a:ln w="28575" cap="flat" cmpd="sng">
            <a:solidFill>
              <a:srgbClr val="7412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a:off x="6064200" y="1149100"/>
            <a:ext cx="2755800" cy="3381900"/>
          </a:xfrm>
          <a:prstGeom prst="rect">
            <a:avLst/>
          </a:prstGeom>
          <a:noFill/>
          <a:ln w="28575" cap="flat" cmpd="sng">
            <a:solidFill>
              <a:srgbClr val="3C17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293450" y="1149100"/>
            <a:ext cx="2755800" cy="3381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EFEF"/>
              </a:solidFill>
            </a:endParaRPr>
          </a:p>
        </p:txBody>
      </p:sp>
      <p:sp>
        <p:nvSpPr>
          <p:cNvPr id="206" name="Google Shape;206;p28"/>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CNCF Cloud Native Definition </a:t>
            </a:r>
            <a:r>
              <a:rPr lang="en-US" u="sng">
                <a:solidFill>
                  <a:schemeClr val="hlink"/>
                </a:solidFill>
                <a:hlinkClick r:id="rId3"/>
              </a:rPr>
              <a:t>v1.0</a:t>
            </a:r>
            <a:endParaRPr/>
          </a:p>
        </p:txBody>
      </p:sp>
      <p:sp>
        <p:nvSpPr>
          <p:cNvPr id="207" name="Google Shape;207;p28"/>
          <p:cNvSpPr txBox="1">
            <a:spLocks noGrp="1"/>
          </p:cNvSpPr>
          <p:nvPr>
            <p:ph type="body" idx="1"/>
          </p:nvPr>
        </p:nvSpPr>
        <p:spPr>
          <a:xfrm>
            <a:off x="6216500" y="1236450"/>
            <a:ext cx="25194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Clr>
                <a:schemeClr val="dk1"/>
              </a:buClr>
              <a:buSzPts val="1100"/>
              <a:buFont typeface="Arial"/>
              <a:buNone/>
            </a:pPr>
            <a:r>
              <a:rPr lang="en-US" sz="1500">
                <a:solidFill>
                  <a:srgbClr val="434343"/>
                </a:solidFill>
              </a:rPr>
              <a:t>The Cloud Native Computing Foundation seeks to drive adoption of this paradigm by fostering and sustaining an ecosystem of open source, vendor-neutral projects. We democratize state-of-the-art patterns to make these innovations accessible </a:t>
            </a:r>
            <a:br>
              <a:rPr lang="en-US" sz="1500">
                <a:solidFill>
                  <a:srgbClr val="434343"/>
                </a:solidFill>
              </a:rPr>
            </a:br>
            <a:r>
              <a:rPr lang="en-US" sz="1500">
                <a:solidFill>
                  <a:srgbClr val="434343"/>
                </a:solidFill>
              </a:rPr>
              <a:t>for everyone.</a:t>
            </a:r>
            <a:endParaRPr sz="1500">
              <a:solidFill>
                <a:srgbClr val="434343"/>
              </a:solidFill>
            </a:endParaRPr>
          </a:p>
          <a:p>
            <a:pPr marL="0" lvl="0" indent="0" algn="l" rtl="0">
              <a:spcBef>
                <a:spcPts val="800"/>
              </a:spcBef>
              <a:spcAft>
                <a:spcPts val="0"/>
              </a:spcAft>
              <a:buNone/>
            </a:pPr>
            <a:endParaRPr sz="1500">
              <a:solidFill>
                <a:srgbClr val="434343"/>
              </a:solidFill>
            </a:endParaRPr>
          </a:p>
        </p:txBody>
      </p:sp>
      <p:sp>
        <p:nvSpPr>
          <p:cNvPr id="208" name="Google Shape;208;p28"/>
          <p:cNvSpPr txBox="1"/>
          <p:nvPr/>
        </p:nvSpPr>
        <p:spPr>
          <a:xfrm>
            <a:off x="387950" y="1270500"/>
            <a:ext cx="2628300" cy="1728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Cloud native technologies empower organizations to build and run scalable applications in modern, dynamic environments such as public, private, and hybrid clouds. Containers, service meshes, microservices, immutable infrastructure, and declarative APIs</a:t>
            </a:r>
            <a:r>
              <a:rPr lang="en-US" sz="1500" b="1">
                <a:solidFill>
                  <a:srgbClr val="434343"/>
                </a:solidFill>
                <a:latin typeface="Century Gothic"/>
                <a:ea typeface="Century Gothic"/>
                <a:cs typeface="Century Gothic"/>
                <a:sym typeface="Century Gothic"/>
              </a:rPr>
              <a:t> </a:t>
            </a:r>
            <a:r>
              <a:rPr lang="en-US" sz="1500">
                <a:solidFill>
                  <a:srgbClr val="434343"/>
                </a:solidFill>
                <a:latin typeface="Century Gothic"/>
                <a:ea typeface="Century Gothic"/>
                <a:cs typeface="Century Gothic"/>
                <a:sym typeface="Century Gothic"/>
              </a:rPr>
              <a:t>exemplify this approach.</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
        <p:nvSpPr>
          <p:cNvPr id="209" name="Google Shape;209;p28"/>
          <p:cNvSpPr txBox="1"/>
          <p:nvPr/>
        </p:nvSpPr>
        <p:spPr>
          <a:xfrm>
            <a:off x="3400075" y="1307600"/>
            <a:ext cx="2389500" cy="207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These techniques enable loosely coupled systems that are </a:t>
            </a:r>
            <a:r>
              <a:rPr lang="en-US" sz="1500" b="1">
                <a:solidFill>
                  <a:srgbClr val="741270"/>
                </a:solidFill>
                <a:highlight>
                  <a:srgbClr val="FFFF00"/>
                </a:highlight>
                <a:latin typeface="Century Gothic"/>
                <a:ea typeface="Century Gothic"/>
                <a:cs typeface="Century Gothic"/>
                <a:sym typeface="Century Gothic"/>
              </a:rPr>
              <a:t>resilient</a:t>
            </a:r>
            <a:r>
              <a:rPr lang="en-US" sz="1500">
                <a:solidFill>
                  <a:srgbClr val="434343"/>
                </a:solidFill>
                <a:latin typeface="Century Gothic"/>
                <a:ea typeface="Century Gothic"/>
                <a:cs typeface="Century Gothic"/>
                <a:sym typeface="Century Gothic"/>
              </a:rPr>
              <a:t>, manageable, and observable. Combined with robust automation, they allow engineers to make high-impact changes frequently and predictably with minimal toil.</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
        <p:nvSpPr>
          <p:cNvPr id="210" name="Google Shape;210;p28"/>
          <p:cNvSpPr/>
          <p:nvPr/>
        </p:nvSpPr>
        <p:spPr>
          <a:xfrm>
            <a:off x="0" y="0"/>
            <a:ext cx="9144000" cy="875700"/>
          </a:xfrm>
          <a:prstGeom prst="rect">
            <a:avLst/>
          </a:prstGeom>
          <a:gradFill>
            <a:gsLst>
              <a:gs pos="0">
                <a:srgbClr val="252A60"/>
              </a:gs>
              <a:gs pos="100000">
                <a:srgbClr val="DF156C"/>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11" name="Google Shape;211;p28"/>
          <p:cNvSpPr/>
          <p:nvPr/>
        </p:nvSpPr>
        <p:spPr>
          <a:xfrm>
            <a:off x="199375" y="219850"/>
            <a:ext cx="6756900" cy="64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700" b="1">
                <a:solidFill>
                  <a:srgbClr val="FFFFFF"/>
                </a:solidFill>
                <a:latin typeface="Century Gothic"/>
                <a:ea typeface="Century Gothic"/>
                <a:cs typeface="Century Gothic"/>
                <a:sym typeface="Century Gothic"/>
              </a:rPr>
              <a:t>CNCF Cloud Native Definition </a:t>
            </a:r>
            <a:r>
              <a:rPr lang="en-US" sz="2700" b="1">
                <a:solidFill>
                  <a:srgbClr val="FFFFFF"/>
                </a:solidFill>
                <a:uFill>
                  <a:noFill/>
                </a:uFill>
                <a:latin typeface="Century Gothic"/>
                <a:ea typeface="Century Gothic"/>
                <a:cs typeface="Century Gothic"/>
                <a:sym typeface="Century Gothic"/>
                <a:hlinkClick r:id="rId3"/>
              </a:rPr>
              <a:t>v1.0</a:t>
            </a:r>
            <a:endParaRPr sz="2700" b="1">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SzPts val="3600"/>
              <a:buFont typeface="Century Gothic"/>
              <a:buNone/>
            </a:pPr>
            <a:endParaRPr sz="3600" b="1">
              <a:solidFill>
                <a:srgbClr val="FFFFFF"/>
              </a:solidFill>
              <a:latin typeface="Century Gothic"/>
              <a:ea typeface="Century Gothic"/>
              <a:cs typeface="Century Gothic"/>
              <a:sym typeface="Century Gothic"/>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91"/>
          <p:cNvSpPr/>
          <p:nvPr/>
        </p:nvSpPr>
        <p:spPr>
          <a:xfrm>
            <a:off x="0" y="3486898"/>
            <a:ext cx="9144000" cy="1656600"/>
          </a:xfrm>
          <a:prstGeom prst="rect">
            <a:avLst/>
          </a:prstGeom>
          <a:solidFill>
            <a:srgbClr val="741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1754"/>
              </a:solidFill>
            </a:endParaRPr>
          </a:p>
        </p:txBody>
      </p:sp>
      <p:sp>
        <p:nvSpPr>
          <p:cNvPr id="824" name="Google Shape;824;p91"/>
          <p:cNvSpPr txBox="1">
            <a:spLocks noGrp="1"/>
          </p:cNvSpPr>
          <p:nvPr>
            <p:ph type="title" idx="4294967295"/>
          </p:nvPr>
        </p:nvSpPr>
        <p:spPr>
          <a:xfrm>
            <a:off x="680700" y="3723025"/>
            <a:ext cx="7810200" cy="10344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sz="3600">
                <a:solidFill>
                  <a:schemeClr val="lt1"/>
                </a:solidFill>
              </a:rPr>
              <a:t>      It’s the People</a:t>
            </a:r>
            <a:endParaRPr sz="3600">
              <a:solidFill>
                <a:schemeClr val="lt1"/>
              </a:solidFill>
            </a:endParaRPr>
          </a:p>
        </p:txBody>
      </p:sp>
      <p:sp>
        <p:nvSpPr>
          <p:cNvPr id="825" name="Google Shape;825;p91"/>
          <p:cNvSpPr/>
          <p:nvPr/>
        </p:nvSpPr>
        <p:spPr>
          <a:xfrm>
            <a:off x="410425" y="3826850"/>
            <a:ext cx="852000" cy="852000"/>
          </a:xfrm>
          <a:prstGeom prst="ellipse">
            <a:avLst/>
          </a:prstGeom>
          <a:noFill/>
          <a:ln w="38100"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826" name="Google Shape;826;p91"/>
          <p:cNvSpPr txBox="1"/>
          <p:nvPr/>
        </p:nvSpPr>
        <p:spPr>
          <a:xfrm>
            <a:off x="604500" y="3826850"/>
            <a:ext cx="2292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200" b="1">
                <a:solidFill>
                  <a:srgbClr val="FEFEFE"/>
                </a:solidFill>
                <a:latin typeface="Century Gothic"/>
                <a:ea typeface="Century Gothic"/>
                <a:cs typeface="Century Gothic"/>
                <a:sym typeface="Century Gothic"/>
              </a:rPr>
              <a:t>3</a:t>
            </a:r>
            <a:endParaRPr sz="4200" b="1">
              <a:solidFill>
                <a:srgbClr val="FEFEFE"/>
              </a:solidFill>
              <a:latin typeface="Century Gothic"/>
              <a:ea typeface="Century Gothic"/>
              <a:cs typeface="Century Gothic"/>
              <a:sym typeface="Century Gothic"/>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92"/>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832" name="Google Shape;832;p92"/>
          <p:cNvPicPr preferRelativeResize="0"/>
          <p:nvPr/>
        </p:nvPicPr>
        <p:blipFill>
          <a:blip r:embed="rId3">
            <a:alphaModFix/>
          </a:blip>
          <a:stretch>
            <a:fillRect/>
          </a:stretch>
        </p:blipFill>
        <p:spPr>
          <a:xfrm>
            <a:off x="0" y="3"/>
            <a:ext cx="9143999" cy="5150539"/>
          </a:xfrm>
          <a:prstGeom prst="rect">
            <a:avLst/>
          </a:prstGeom>
          <a:noFill/>
          <a:ln>
            <a:noFill/>
          </a:ln>
        </p:spPr>
      </p:pic>
      <p:sp>
        <p:nvSpPr>
          <p:cNvPr id="833" name="Google Shape;833;p92"/>
          <p:cNvSpPr/>
          <p:nvPr/>
        </p:nvSpPr>
        <p:spPr>
          <a:xfrm>
            <a:off x="630475" y="3949755"/>
            <a:ext cx="7696970" cy="626650"/>
          </a:xfrm>
          <a:prstGeom prst="rect">
            <a:avLst/>
          </a:prstGeom>
        </p:spPr>
        <p:txBody>
          <a:bodyPr>
            <a:prstTxWarp prst="textPlain">
              <a:avLst/>
            </a:prstTxWarp>
          </a:bodyPr>
          <a:lstStyle/>
          <a:p>
            <a:pPr lvl="0" algn="ctr"/>
            <a:r>
              <a:rPr b="0" i="0">
                <a:ln w="19050" cap="flat" cmpd="sng">
                  <a:solidFill>
                    <a:srgbClr val="000000"/>
                  </a:solidFill>
                  <a:prstDash val="solid"/>
                  <a:round/>
                  <a:headEnd type="none" w="sm" len="sm"/>
                  <a:tailEnd type="none" w="sm" len="sm"/>
                </a:ln>
                <a:solidFill>
                  <a:srgbClr val="FFFFFF"/>
                </a:solidFill>
                <a:latin typeface="Impact"/>
              </a:rPr>
              <a:t>SOYLENT GREEN IS PEOPLE!</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93"/>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839" name="Google Shape;839;p93"/>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4003" cy="5143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94"/>
          <p:cNvSpPr/>
          <p:nvPr/>
        </p:nvSpPr>
        <p:spPr>
          <a:xfrm>
            <a:off x="0" y="125"/>
            <a:ext cx="9144000" cy="1656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4"/>
          <p:cNvSpPr txBox="1">
            <a:spLocks noGrp="1"/>
          </p:cNvSpPr>
          <p:nvPr>
            <p:ph type="title" idx="4294967295"/>
          </p:nvPr>
        </p:nvSpPr>
        <p:spPr>
          <a:xfrm>
            <a:off x="680700" y="325175"/>
            <a:ext cx="6095400" cy="10344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sz="3600">
                <a:solidFill>
                  <a:schemeClr val="lt1"/>
                </a:solidFill>
              </a:rPr>
              <a:t>      It Works Really Well</a:t>
            </a:r>
            <a:endParaRPr sz="3600">
              <a:solidFill>
                <a:schemeClr val="lt1"/>
              </a:solidFill>
            </a:endParaRPr>
          </a:p>
        </p:txBody>
      </p:sp>
      <p:sp>
        <p:nvSpPr>
          <p:cNvPr id="846" name="Google Shape;846;p94"/>
          <p:cNvSpPr/>
          <p:nvPr/>
        </p:nvSpPr>
        <p:spPr>
          <a:xfrm>
            <a:off x="410425" y="384050"/>
            <a:ext cx="852000" cy="852000"/>
          </a:xfrm>
          <a:prstGeom prst="ellipse">
            <a:avLst/>
          </a:prstGeom>
          <a:noFill/>
          <a:ln w="38100"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847" name="Google Shape;847;p94"/>
          <p:cNvSpPr txBox="1"/>
          <p:nvPr/>
        </p:nvSpPr>
        <p:spPr>
          <a:xfrm>
            <a:off x="604500" y="384050"/>
            <a:ext cx="2292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200" b="1">
                <a:solidFill>
                  <a:srgbClr val="FEFEFE"/>
                </a:solidFill>
                <a:latin typeface="Century Gothic"/>
                <a:ea typeface="Century Gothic"/>
                <a:cs typeface="Century Gothic"/>
                <a:sym typeface="Century Gothic"/>
              </a:rPr>
              <a:t>1</a:t>
            </a:r>
            <a:endParaRPr sz="4200" b="1">
              <a:solidFill>
                <a:srgbClr val="FEFEFE"/>
              </a:solidFill>
              <a:latin typeface="Century Gothic"/>
              <a:ea typeface="Century Gothic"/>
              <a:cs typeface="Century Gothic"/>
              <a:sym typeface="Century Gothic"/>
            </a:endParaRPr>
          </a:p>
        </p:txBody>
      </p:sp>
      <p:sp>
        <p:nvSpPr>
          <p:cNvPr id="848" name="Google Shape;848;p94"/>
          <p:cNvSpPr/>
          <p:nvPr/>
        </p:nvSpPr>
        <p:spPr>
          <a:xfrm>
            <a:off x="0" y="1743512"/>
            <a:ext cx="9144000" cy="1656600"/>
          </a:xfrm>
          <a:prstGeom prst="rect">
            <a:avLst/>
          </a:prstGeom>
          <a:solidFill>
            <a:srgbClr val="951D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94"/>
          <p:cNvSpPr txBox="1">
            <a:spLocks noGrp="1"/>
          </p:cNvSpPr>
          <p:nvPr>
            <p:ph type="title" idx="4294967295"/>
          </p:nvPr>
        </p:nvSpPr>
        <p:spPr>
          <a:xfrm>
            <a:off x="680700" y="2039725"/>
            <a:ext cx="7810200" cy="10344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sz="3600">
                <a:solidFill>
                  <a:schemeClr val="lt1"/>
                </a:solidFill>
              </a:rPr>
              <a:t>      Vendor-Neutral Open Source</a:t>
            </a:r>
            <a:endParaRPr sz="3600">
              <a:solidFill>
                <a:schemeClr val="lt1"/>
              </a:solidFill>
            </a:endParaRPr>
          </a:p>
        </p:txBody>
      </p:sp>
      <p:sp>
        <p:nvSpPr>
          <p:cNvPr id="850" name="Google Shape;850;p94"/>
          <p:cNvSpPr/>
          <p:nvPr/>
        </p:nvSpPr>
        <p:spPr>
          <a:xfrm>
            <a:off x="410425" y="2143550"/>
            <a:ext cx="852000" cy="852000"/>
          </a:xfrm>
          <a:prstGeom prst="ellipse">
            <a:avLst/>
          </a:prstGeom>
          <a:noFill/>
          <a:ln w="38100"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851" name="Google Shape;851;p94"/>
          <p:cNvSpPr txBox="1"/>
          <p:nvPr/>
        </p:nvSpPr>
        <p:spPr>
          <a:xfrm>
            <a:off x="604500" y="2143550"/>
            <a:ext cx="2292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200" b="1">
                <a:solidFill>
                  <a:srgbClr val="FEFEFE"/>
                </a:solidFill>
                <a:latin typeface="Century Gothic"/>
                <a:ea typeface="Century Gothic"/>
                <a:cs typeface="Century Gothic"/>
                <a:sym typeface="Century Gothic"/>
              </a:rPr>
              <a:t>2</a:t>
            </a:r>
            <a:endParaRPr sz="4200" b="1">
              <a:solidFill>
                <a:srgbClr val="FEFEFE"/>
              </a:solidFill>
              <a:latin typeface="Century Gothic"/>
              <a:ea typeface="Century Gothic"/>
              <a:cs typeface="Century Gothic"/>
              <a:sym typeface="Century Gothic"/>
            </a:endParaRPr>
          </a:p>
        </p:txBody>
      </p:sp>
      <p:sp>
        <p:nvSpPr>
          <p:cNvPr id="852" name="Google Shape;852;p94"/>
          <p:cNvSpPr/>
          <p:nvPr/>
        </p:nvSpPr>
        <p:spPr>
          <a:xfrm>
            <a:off x="0" y="3486898"/>
            <a:ext cx="9144000" cy="1656600"/>
          </a:xfrm>
          <a:prstGeom prst="rect">
            <a:avLst/>
          </a:prstGeom>
          <a:solidFill>
            <a:srgbClr val="7412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C1754"/>
              </a:solidFill>
            </a:endParaRPr>
          </a:p>
        </p:txBody>
      </p:sp>
      <p:sp>
        <p:nvSpPr>
          <p:cNvPr id="853" name="Google Shape;853;p94"/>
          <p:cNvSpPr txBox="1">
            <a:spLocks noGrp="1"/>
          </p:cNvSpPr>
          <p:nvPr>
            <p:ph type="title" idx="4294967295"/>
          </p:nvPr>
        </p:nvSpPr>
        <p:spPr>
          <a:xfrm>
            <a:off x="680700" y="3723025"/>
            <a:ext cx="7810200" cy="10344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sz="3600">
                <a:solidFill>
                  <a:schemeClr val="lt1"/>
                </a:solidFill>
              </a:rPr>
              <a:t>      It’s the People</a:t>
            </a:r>
            <a:endParaRPr sz="3600">
              <a:solidFill>
                <a:schemeClr val="lt1"/>
              </a:solidFill>
            </a:endParaRPr>
          </a:p>
        </p:txBody>
      </p:sp>
      <p:sp>
        <p:nvSpPr>
          <p:cNvPr id="854" name="Google Shape;854;p94"/>
          <p:cNvSpPr/>
          <p:nvPr/>
        </p:nvSpPr>
        <p:spPr>
          <a:xfrm>
            <a:off x="410425" y="3826850"/>
            <a:ext cx="852000" cy="852000"/>
          </a:xfrm>
          <a:prstGeom prst="ellipse">
            <a:avLst/>
          </a:prstGeom>
          <a:noFill/>
          <a:ln w="38100" cap="flat" cmpd="sng">
            <a:solidFill>
              <a:srgbClr val="FEFE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t> </a:t>
            </a:r>
            <a:endParaRPr/>
          </a:p>
        </p:txBody>
      </p:sp>
      <p:sp>
        <p:nvSpPr>
          <p:cNvPr id="855" name="Google Shape;855;p94"/>
          <p:cNvSpPr txBox="1"/>
          <p:nvPr/>
        </p:nvSpPr>
        <p:spPr>
          <a:xfrm>
            <a:off x="604500" y="3826850"/>
            <a:ext cx="229200" cy="52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200" b="1">
                <a:solidFill>
                  <a:srgbClr val="FEFEFE"/>
                </a:solidFill>
                <a:latin typeface="Century Gothic"/>
                <a:ea typeface="Century Gothic"/>
                <a:cs typeface="Century Gothic"/>
                <a:sym typeface="Century Gothic"/>
              </a:rPr>
              <a:t>3</a:t>
            </a:r>
            <a:endParaRPr sz="4200" b="1">
              <a:solidFill>
                <a:srgbClr val="FEFEFE"/>
              </a:solidFill>
              <a:latin typeface="Century Gothic"/>
              <a:ea typeface="Century Gothic"/>
              <a:cs typeface="Century Gothic"/>
              <a:sym typeface="Century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pic>
        <p:nvPicPr>
          <p:cNvPr id="860" name="Google Shape;860;p95"/>
          <p:cNvPicPr preferRelativeResize="0"/>
          <p:nvPr/>
        </p:nvPicPr>
        <p:blipFill>
          <a:blip r:embed="rId3">
            <a:alphaModFix/>
          </a:blip>
          <a:stretch>
            <a:fillRect/>
          </a:stretch>
        </p:blipFill>
        <p:spPr>
          <a:xfrm>
            <a:off x="685800" y="612089"/>
            <a:ext cx="7648519" cy="407421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96"/>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866" name="Google Shape;866;p96"/>
          <p:cNvPicPr preferRelativeResize="0"/>
          <p:nvPr/>
        </p:nvPicPr>
        <p:blipFill>
          <a:blip r:embed="rId3">
            <a:alphaModFix/>
          </a:blip>
          <a:stretch>
            <a:fillRect/>
          </a:stretch>
        </p:blipFill>
        <p:spPr>
          <a:xfrm>
            <a:off x="0" y="-39525"/>
            <a:ext cx="9144016" cy="51435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70"/>
        <p:cNvGrpSpPr/>
        <p:nvPr/>
      </p:nvGrpSpPr>
      <p:grpSpPr>
        <a:xfrm>
          <a:off x="0" y="0"/>
          <a:ext cx="0" cy="0"/>
          <a:chOff x="0" y="0"/>
          <a:chExt cx="0" cy="0"/>
        </a:xfrm>
      </p:grpSpPr>
      <p:sp>
        <p:nvSpPr>
          <p:cNvPr id="871" name="Google Shape;871;p97"/>
          <p:cNvSpPr txBox="1">
            <a:spLocks noGrp="1"/>
          </p:cNvSpPr>
          <p:nvPr>
            <p:ph type="body" idx="1"/>
          </p:nvPr>
        </p:nvSpPr>
        <p:spPr>
          <a:xfrm>
            <a:off x="4428425" y="701575"/>
            <a:ext cx="4331700" cy="361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solidFill>
                  <a:srgbClr val="741270"/>
                </a:solidFill>
                <a:latin typeface="Century Gothic"/>
                <a:ea typeface="Century Gothic"/>
                <a:cs typeface="Century Gothic"/>
                <a:sym typeface="Century Gothic"/>
              </a:rPr>
              <a:t>“The way of progress was neither swift nor easy”</a:t>
            </a:r>
            <a:endParaRPr sz="2400" b="1">
              <a:solidFill>
                <a:srgbClr val="741270"/>
              </a:solidFill>
              <a:latin typeface="Century Gothic"/>
              <a:ea typeface="Century Gothic"/>
              <a:cs typeface="Century Gothic"/>
              <a:sym typeface="Century Gothic"/>
            </a:endParaRPr>
          </a:p>
          <a:p>
            <a:pPr marL="0" lvl="0" indent="0" algn="l" rtl="0">
              <a:spcBef>
                <a:spcPts val="0"/>
              </a:spcBef>
              <a:spcAft>
                <a:spcPts val="0"/>
              </a:spcAft>
              <a:buNone/>
            </a:pPr>
            <a:endParaRPr sz="2400" b="1">
              <a:solidFill>
                <a:srgbClr val="741270"/>
              </a:solidFill>
              <a:latin typeface="Century Gothic"/>
              <a:ea typeface="Century Gothic"/>
              <a:cs typeface="Century Gothic"/>
              <a:sym typeface="Century Gothic"/>
            </a:endParaRPr>
          </a:p>
          <a:p>
            <a:pPr marL="457200" lvl="0" indent="-342900" algn="l" rtl="0">
              <a:lnSpc>
                <a:spcPct val="150000"/>
              </a:lnSpc>
              <a:spcBef>
                <a:spcPts val="0"/>
              </a:spcBef>
              <a:spcAft>
                <a:spcPts val="0"/>
              </a:spcAft>
              <a:buClr>
                <a:srgbClr val="741270"/>
              </a:buClr>
              <a:buSzPts val="1800"/>
              <a:buFont typeface="Century Gothic"/>
              <a:buChar char="-"/>
            </a:pPr>
            <a:r>
              <a:rPr lang="en-US" sz="1800">
                <a:solidFill>
                  <a:srgbClr val="741270"/>
                </a:solidFill>
                <a:latin typeface="Century Gothic"/>
                <a:ea typeface="Century Gothic"/>
                <a:cs typeface="Century Gothic"/>
                <a:sym typeface="Century Gothic"/>
              </a:rPr>
              <a:t>Marie Curie</a:t>
            </a:r>
            <a:endParaRPr sz="1800">
              <a:solidFill>
                <a:srgbClr val="741270"/>
              </a:solidFill>
              <a:latin typeface="Century Gothic"/>
              <a:ea typeface="Century Gothic"/>
              <a:cs typeface="Century Gothic"/>
              <a:sym typeface="Century Gothic"/>
            </a:endParaRPr>
          </a:p>
        </p:txBody>
      </p:sp>
      <p:pic>
        <p:nvPicPr>
          <p:cNvPr id="872" name="Google Shape;872;p97"/>
          <p:cNvPicPr preferRelativeResize="0"/>
          <p:nvPr/>
        </p:nvPicPr>
        <p:blipFill>
          <a:blip r:embed="rId3" cstate="hqprint">
            <a:alphaModFix/>
            <a:extLst>
              <a:ext uri="{28A0092B-C50C-407E-A947-70E740481C1C}">
                <a14:useLocalDpi xmlns:a14="http://schemas.microsoft.com/office/drawing/2010/main"/>
              </a:ext>
            </a:extLst>
          </a:blip>
          <a:stretch>
            <a:fillRect/>
          </a:stretch>
        </p:blipFill>
        <p:spPr>
          <a:xfrm>
            <a:off x="0" y="0"/>
            <a:ext cx="3785024" cy="51435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pic>
        <p:nvPicPr>
          <p:cNvPr id="877" name="Google Shape;877;p98"/>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4000" cy="514350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pic>
        <p:nvPicPr>
          <p:cNvPr id="882" name="Google Shape;882;p99"/>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0" y="0"/>
            <a:ext cx="9144000" cy="5143500"/>
          </a:xfrm>
          <a:prstGeom prst="rect">
            <a:avLst/>
          </a:prstGeom>
          <a:noFill/>
          <a:ln>
            <a:noFill/>
          </a:ln>
        </p:spPr>
      </p:pic>
      <p:pic>
        <p:nvPicPr>
          <p:cNvPr id="883" name="Google Shape;883;p99"/>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3716475" y="2117900"/>
            <a:ext cx="1558653" cy="388476"/>
          </a:xfrm>
          <a:prstGeom prst="rect">
            <a:avLst/>
          </a:prstGeom>
          <a:noFill/>
          <a:ln>
            <a:noFill/>
          </a:ln>
        </p:spPr>
      </p:pic>
      <p:grpSp>
        <p:nvGrpSpPr>
          <p:cNvPr id="884" name="Google Shape;884;p99"/>
          <p:cNvGrpSpPr/>
          <p:nvPr/>
        </p:nvGrpSpPr>
        <p:grpSpPr>
          <a:xfrm>
            <a:off x="3792675" y="3071425"/>
            <a:ext cx="649727" cy="137525"/>
            <a:chOff x="6372075" y="3208950"/>
            <a:chExt cx="649727" cy="137525"/>
          </a:xfrm>
        </p:grpSpPr>
        <p:pic>
          <p:nvPicPr>
            <p:cNvPr id="885" name="Google Shape;885;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6372075" y="3208950"/>
              <a:ext cx="192527" cy="137525"/>
            </a:xfrm>
            <a:prstGeom prst="rect">
              <a:avLst/>
            </a:prstGeom>
            <a:noFill/>
            <a:ln>
              <a:noFill/>
            </a:ln>
          </p:spPr>
        </p:pic>
        <p:pic>
          <p:nvPicPr>
            <p:cNvPr id="886" name="Google Shape;886;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6524475" y="3208950"/>
              <a:ext cx="192527" cy="137525"/>
            </a:xfrm>
            <a:prstGeom prst="rect">
              <a:avLst/>
            </a:prstGeom>
            <a:noFill/>
            <a:ln>
              <a:noFill/>
            </a:ln>
          </p:spPr>
        </p:pic>
        <p:pic>
          <p:nvPicPr>
            <p:cNvPr id="887" name="Google Shape;887;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6676875" y="3208950"/>
              <a:ext cx="192527" cy="137525"/>
            </a:xfrm>
            <a:prstGeom prst="rect">
              <a:avLst/>
            </a:prstGeom>
            <a:noFill/>
            <a:ln>
              <a:noFill/>
            </a:ln>
          </p:spPr>
        </p:pic>
        <p:pic>
          <p:nvPicPr>
            <p:cNvPr id="888" name="Google Shape;888;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6829275" y="3208950"/>
              <a:ext cx="192527" cy="137525"/>
            </a:xfrm>
            <a:prstGeom prst="rect">
              <a:avLst/>
            </a:prstGeom>
            <a:noFill/>
            <a:ln>
              <a:noFill/>
            </a:ln>
          </p:spPr>
        </p:pic>
      </p:grpSp>
      <p:grpSp>
        <p:nvGrpSpPr>
          <p:cNvPr id="889" name="Google Shape;889;p99"/>
          <p:cNvGrpSpPr/>
          <p:nvPr/>
        </p:nvGrpSpPr>
        <p:grpSpPr>
          <a:xfrm>
            <a:off x="4402275" y="3071425"/>
            <a:ext cx="649727" cy="137525"/>
            <a:chOff x="7057875" y="3208950"/>
            <a:chExt cx="649727" cy="137525"/>
          </a:xfrm>
        </p:grpSpPr>
        <p:pic>
          <p:nvPicPr>
            <p:cNvPr id="890" name="Google Shape;890;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7057875" y="3208950"/>
              <a:ext cx="192527" cy="137525"/>
            </a:xfrm>
            <a:prstGeom prst="rect">
              <a:avLst/>
            </a:prstGeom>
            <a:noFill/>
            <a:ln>
              <a:noFill/>
            </a:ln>
          </p:spPr>
        </p:pic>
        <p:pic>
          <p:nvPicPr>
            <p:cNvPr id="891" name="Google Shape;891;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7210275" y="3208950"/>
              <a:ext cx="192527" cy="137525"/>
            </a:xfrm>
            <a:prstGeom prst="rect">
              <a:avLst/>
            </a:prstGeom>
            <a:noFill/>
            <a:ln>
              <a:noFill/>
            </a:ln>
          </p:spPr>
        </p:pic>
        <p:pic>
          <p:nvPicPr>
            <p:cNvPr id="892" name="Google Shape;892;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7362675" y="3208950"/>
              <a:ext cx="192527" cy="137525"/>
            </a:xfrm>
            <a:prstGeom prst="rect">
              <a:avLst/>
            </a:prstGeom>
            <a:noFill/>
            <a:ln>
              <a:noFill/>
            </a:ln>
          </p:spPr>
        </p:pic>
        <p:pic>
          <p:nvPicPr>
            <p:cNvPr id="893" name="Google Shape;893;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7515075" y="3208950"/>
              <a:ext cx="192527" cy="137525"/>
            </a:xfrm>
            <a:prstGeom prst="rect">
              <a:avLst/>
            </a:prstGeom>
            <a:noFill/>
            <a:ln>
              <a:noFill/>
            </a:ln>
          </p:spPr>
        </p:pic>
      </p:grpSp>
      <p:grpSp>
        <p:nvGrpSpPr>
          <p:cNvPr id="894" name="Google Shape;894;p99"/>
          <p:cNvGrpSpPr/>
          <p:nvPr/>
        </p:nvGrpSpPr>
        <p:grpSpPr>
          <a:xfrm>
            <a:off x="3514375" y="2655375"/>
            <a:ext cx="649727" cy="137525"/>
            <a:chOff x="6372075" y="3208950"/>
            <a:chExt cx="649727" cy="137525"/>
          </a:xfrm>
        </p:grpSpPr>
        <p:pic>
          <p:nvPicPr>
            <p:cNvPr id="895" name="Google Shape;895;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6372075" y="3208950"/>
              <a:ext cx="192527" cy="137525"/>
            </a:xfrm>
            <a:prstGeom prst="rect">
              <a:avLst/>
            </a:prstGeom>
            <a:noFill/>
            <a:ln>
              <a:noFill/>
            </a:ln>
          </p:spPr>
        </p:pic>
        <p:pic>
          <p:nvPicPr>
            <p:cNvPr id="896" name="Google Shape;896;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6524475" y="3208950"/>
              <a:ext cx="192527" cy="137525"/>
            </a:xfrm>
            <a:prstGeom prst="rect">
              <a:avLst/>
            </a:prstGeom>
            <a:noFill/>
            <a:ln>
              <a:noFill/>
            </a:ln>
          </p:spPr>
        </p:pic>
        <p:pic>
          <p:nvPicPr>
            <p:cNvPr id="897" name="Google Shape;897;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6676875" y="3208950"/>
              <a:ext cx="192527" cy="137525"/>
            </a:xfrm>
            <a:prstGeom prst="rect">
              <a:avLst/>
            </a:prstGeom>
            <a:noFill/>
            <a:ln>
              <a:noFill/>
            </a:ln>
          </p:spPr>
        </p:pic>
        <p:pic>
          <p:nvPicPr>
            <p:cNvPr id="898" name="Google Shape;898;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6829275" y="3208950"/>
              <a:ext cx="192527" cy="137525"/>
            </a:xfrm>
            <a:prstGeom prst="rect">
              <a:avLst/>
            </a:prstGeom>
            <a:noFill/>
            <a:ln>
              <a:noFill/>
            </a:ln>
          </p:spPr>
        </p:pic>
      </p:grpSp>
      <p:grpSp>
        <p:nvGrpSpPr>
          <p:cNvPr id="899" name="Google Shape;899;p99"/>
          <p:cNvGrpSpPr/>
          <p:nvPr/>
        </p:nvGrpSpPr>
        <p:grpSpPr>
          <a:xfrm>
            <a:off x="4123975" y="2655375"/>
            <a:ext cx="649727" cy="137525"/>
            <a:chOff x="7057875" y="3208950"/>
            <a:chExt cx="649727" cy="137525"/>
          </a:xfrm>
        </p:grpSpPr>
        <p:pic>
          <p:nvPicPr>
            <p:cNvPr id="900" name="Google Shape;900;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7057875" y="3208950"/>
              <a:ext cx="192527" cy="137525"/>
            </a:xfrm>
            <a:prstGeom prst="rect">
              <a:avLst/>
            </a:prstGeom>
            <a:noFill/>
            <a:ln>
              <a:noFill/>
            </a:ln>
          </p:spPr>
        </p:pic>
        <p:pic>
          <p:nvPicPr>
            <p:cNvPr id="901" name="Google Shape;901;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7210275" y="3208950"/>
              <a:ext cx="192527" cy="137525"/>
            </a:xfrm>
            <a:prstGeom prst="rect">
              <a:avLst/>
            </a:prstGeom>
            <a:noFill/>
            <a:ln>
              <a:noFill/>
            </a:ln>
          </p:spPr>
        </p:pic>
        <p:pic>
          <p:nvPicPr>
            <p:cNvPr id="902" name="Google Shape;902;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7362675" y="3208950"/>
              <a:ext cx="192527" cy="137525"/>
            </a:xfrm>
            <a:prstGeom prst="rect">
              <a:avLst/>
            </a:prstGeom>
            <a:noFill/>
            <a:ln>
              <a:noFill/>
            </a:ln>
          </p:spPr>
        </p:pic>
        <p:pic>
          <p:nvPicPr>
            <p:cNvPr id="903" name="Google Shape;903;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7515075" y="3208950"/>
              <a:ext cx="192527" cy="137525"/>
            </a:xfrm>
            <a:prstGeom prst="rect">
              <a:avLst/>
            </a:prstGeom>
            <a:noFill/>
            <a:ln>
              <a:noFill/>
            </a:ln>
          </p:spPr>
        </p:pic>
      </p:grpSp>
      <p:pic>
        <p:nvPicPr>
          <p:cNvPr id="904" name="Google Shape;904;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4733575" y="2655375"/>
            <a:ext cx="192527" cy="137525"/>
          </a:xfrm>
          <a:prstGeom prst="rect">
            <a:avLst/>
          </a:prstGeom>
          <a:noFill/>
          <a:ln>
            <a:noFill/>
          </a:ln>
        </p:spPr>
      </p:pic>
      <p:pic>
        <p:nvPicPr>
          <p:cNvPr id="905" name="Google Shape;905;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4885975" y="2655375"/>
            <a:ext cx="192527" cy="137525"/>
          </a:xfrm>
          <a:prstGeom prst="rect">
            <a:avLst/>
          </a:prstGeom>
          <a:noFill/>
          <a:ln>
            <a:noFill/>
          </a:ln>
        </p:spPr>
      </p:pic>
      <p:pic>
        <p:nvPicPr>
          <p:cNvPr id="906" name="Google Shape;906;p99"/>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5038375" y="2655375"/>
            <a:ext cx="192527" cy="137525"/>
          </a:xfrm>
          <a:prstGeom prst="rect">
            <a:avLst/>
          </a:prstGeom>
          <a:noFill/>
          <a:ln>
            <a:noFill/>
          </a:ln>
        </p:spPr>
      </p:pic>
      <p:sp>
        <p:nvSpPr>
          <p:cNvPr id="907" name="Google Shape;907;p99"/>
          <p:cNvSpPr/>
          <p:nvPr/>
        </p:nvSpPr>
        <p:spPr>
          <a:xfrm rot="121759">
            <a:off x="918772" y="730492"/>
            <a:ext cx="1372461" cy="1292016"/>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8" name="Google Shape;908;p99"/>
          <p:cNvPicPr preferRelativeResize="0"/>
          <p:nvPr/>
        </p:nvPicPr>
        <p:blipFill rotWithShape="1">
          <a:blip r:embed="rId6" cstate="hqprint">
            <a:alphaModFix/>
            <a:extLst>
              <a:ext uri="{28A0092B-C50C-407E-A947-70E740481C1C}">
                <a14:useLocalDpi xmlns:a14="http://schemas.microsoft.com/office/drawing/2010/main"/>
              </a:ext>
            </a:extLst>
          </a:blip>
          <a:srcRect/>
          <a:stretch/>
        </p:blipFill>
        <p:spPr>
          <a:xfrm rot="139186">
            <a:off x="1174975" y="843200"/>
            <a:ext cx="916127" cy="10982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100"/>
          <p:cNvSpPr txBox="1">
            <a:spLocks noGrp="1"/>
          </p:cNvSpPr>
          <p:nvPr>
            <p:ph type="ctrTitle" idx="4294967295"/>
          </p:nvPr>
        </p:nvSpPr>
        <p:spPr>
          <a:xfrm>
            <a:off x="1528463" y="1905366"/>
            <a:ext cx="5245800" cy="17448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1100"/>
              <a:buFont typeface="Arial"/>
              <a:buNone/>
            </a:pPr>
            <a:r>
              <a:rPr lang="en-US" sz="3800" b="1">
                <a:solidFill>
                  <a:srgbClr val="000000"/>
                </a:solidFill>
                <a:latin typeface="Century Gothic"/>
                <a:ea typeface="Century Gothic"/>
                <a:cs typeface="Century Gothic"/>
                <a:sym typeface="Century Gothic"/>
              </a:rPr>
              <a:t>Thank You</a:t>
            </a:r>
            <a:endParaRPr sz="4000">
              <a:solidFill>
                <a:srgbClr val="000000"/>
              </a:solidFill>
              <a:latin typeface="Century Gothic"/>
              <a:ea typeface="Century Gothic"/>
              <a:cs typeface="Century Gothic"/>
              <a:sym typeface="Century Gothic"/>
            </a:endParaRPr>
          </a:p>
        </p:txBody>
      </p:sp>
      <p:sp>
        <p:nvSpPr>
          <p:cNvPr id="915" name="Google Shape;915;p100"/>
          <p:cNvSpPr txBox="1">
            <a:spLocks noGrp="1"/>
          </p:cNvSpPr>
          <p:nvPr>
            <p:ph type="subTitle" idx="4294967295"/>
          </p:nvPr>
        </p:nvSpPr>
        <p:spPr>
          <a:xfrm>
            <a:off x="1528476" y="2829050"/>
            <a:ext cx="5590500" cy="12099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2100"/>
              <a:buFont typeface="Arial"/>
              <a:buNone/>
            </a:pPr>
            <a:r>
              <a:rPr lang="en-US" sz="2200">
                <a:solidFill>
                  <a:srgbClr val="1155CC"/>
                </a:solidFill>
                <a:uFill>
                  <a:noFill/>
                </a:uFill>
                <a:latin typeface="Century Gothic"/>
                <a:ea typeface="Century Gothic"/>
                <a:cs typeface="Century Gothic"/>
                <a:sym typeface="Century Gothic"/>
                <a:hlinkClick r:id="rId3"/>
              </a:rPr>
              <a:t>@dankohn1</a:t>
            </a:r>
            <a:endParaRPr sz="2200">
              <a:solidFill>
                <a:srgbClr val="1155CC"/>
              </a:solidFill>
              <a:latin typeface="Century Gothic"/>
              <a:ea typeface="Century Gothic"/>
              <a:cs typeface="Century Gothic"/>
              <a:sym typeface="Century Gothic"/>
            </a:endParaRPr>
          </a:p>
        </p:txBody>
      </p:sp>
      <p:sp>
        <p:nvSpPr>
          <p:cNvPr id="916" name="Google Shape;916;p100"/>
          <p:cNvSpPr txBox="1">
            <a:spLocks noGrp="1"/>
          </p:cNvSpPr>
          <p:nvPr>
            <p:ph type="sldNum" idx="12"/>
          </p:nvPr>
        </p:nvSpPr>
        <p:spPr>
          <a:xfrm>
            <a:off x="6457950" y="4767263"/>
            <a:ext cx="2057400" cy="2739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9"/>
          <p:cNvSpPr/>
          <p:nvPr/>
        </p:nvSpPr>
        <p:spPr>
          <a:xfrm>
            <a:off x="3242575" y="1149100"/>
            <a:ext cx="2628300" cy="3381900"/>
          </a:xfrm>
          <a:prstGeom prst="rect">
            <a:avLst/>
          </a:prstGeom>
          <a:solidFill>
            <a:srgbClr val="F3F3F3"/>
          </a:solidFill>
          <a:ln w="28575" cap="flat" cmpd="sng">
            <a:solidFill>
              <a:srgbClr val="7412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9"/>
          <p:cNvSpPr/>
          <p:nvPr/>
        </p:nvSpPr>
        <p:spPr>
          <a:xfrm>
            <a:off x="6064200" y="1149100"/>
            <a:ext cx="2755800" cy="3381900"/>
          </a:xfrm>
          <a:prstGeom prst="rect">
            <a:avLst/>
          </a:prstGeom>
          <a:noFill/>
          <a:ln w="28575" cap="flat" cmpd="sng">
            <a:solidFill>
              <a:srgbClr val="3C17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9"/>
          <p:cNvSpPr/>
          <p:nvPr/>
        </p:nvSpPr>
        <p:spPr>
          <a:xfrm>
            <a:off x="293450" y="1149100"/>
            <a:ext cx="2755800" cy="3381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EFEF"/>
              </a:solidFill>
            </a:endParaRPr>
          </a:p>
        </p:txBody>
      </p:sp>
      <p:sp>
        <p:nvSpPr>
          <p:cNvPr id="219" name="Google Shape;219;p29"/>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CNCF Cloud Native Definition </a:t>
            </a:r>
            <a:r>
              <a:rPr lang="en-US" u="sng">
                <a:solidFill>
                  <a:schemeClr val="hlink"/>
                </a:solidFill>
                <a:hlinkClick r:id="rId3"/>
              </a:rPr>
              <a:t>v1.0</a:t>
            </a:r>
            <a:endParaRPr/>
          </a:p>
        </p:txBody>
      </p:sp>
      <p:sp>
        <p:nvSpPr>
          <p:cNvPr id="220" name="Google Shape;220;p29"/>
          <p:cNvSpPr txBox="1">
            <a:spLocks noGrp="1"/>
          </p:cNvSpPr>
          <p:nvPr>
            <p:ph type="body" idx="1"/>
          </p:nvPr>
        </p:nvSpPr>
        <p:spPr>
          <a:xfrm>
            <a:off x="6216500" y="1236450"/>
            <a:ext cx="25194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Clr>
                <a:schemeClr val="dk1"/>
              </a:buClr>
              <a:buSzPts val="1100"/>
              <a:buFont typeface="Arial"/>
              <a:buNone/>
            </a:pPr>
            <a:r>
              <a:rPr lang="en-US" sz="1500">
                <a:solidFill>
                  <a:srgbClr val="434343"/>
                </a:solidFill>
              </a:rPr>
              <a:t>The Cloud Native Computing Foundation seeks to drive adoption of this paradigm by fostering and sustaining an ecosystem of open source, vendor-neutral projects. We democratize state-of-the-art patterns to make these innovations accessible </a:t>
            </a:r>
            <a:br>
              <a:rPr lang="en-US" sz="1500">
                <a:solidFill>
                  <a:srgbClr val="434343"/>
                </a:solidFill>
              </a:rPr>
            </a:br>
            <a:r>
              <a:rPr lang="en-US" sz="1500">
                <a:solidFill>
                  <a:srgbClr val="434343"/>
                </a:solidFill>
              </a:rPr>
              <a:t>for everyone.</a:t>
            </a:r>
            <a:endParaRPr sz="1500">
              <a:solidFill>
                <a:srgbClr val="434343"/>
              </a:solidFill>
            </a:endParaRPr>
          </a:p>
          <a:p>
            <a:pPr marL="0" lvl="0" indent="0" algn="l" rtl="0">
              <a:spcBef>
                <a:spcPts val="800"/>
              </a:spcBef>
              <a:spcAft>
                <a:spcPts val="0"/>
              </a:spcAft>
              <a:buNone/>
            </a:pPr>
            <a:endParaRPr sz="1500">
              <a:solidFill>
                <a:srgbClr val="434343"/>
              </a:solidFill>
            </a:endParaRPr>
          </a:p>
        </p:txBody>
      </p:sp>
      <p:sp>
        <p:nvSpPr>
          <p:cNvPr id="221" name="Google Shape;221;p29"/>
          <p:cNvSpPr txBox="1"/>
          <p:nvPr/>
        </p:nvSpPr>
        <p:spPr>
          <a:xfrm>
            <a:off x="387950" y="1270500"/>
            <a:ext cx="2628300" cy="1728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Cloud native technologies empower organizations to build and run scalable applications in modern, dynamic environments such as public, private, and hybrid clouds. Containers, service meshes, microservices, immutable infrastructure, and declarative APIs</a:t>
            </a:r>
            <a:r>
              <a:rPr lang="en-US" sz="1500" b="1">
                <a:solidFill>
                  <a:srgbClr val="434343"/>
                </a:solidFill>
                <a:latin typeface="Century Gothic"/>
                <a:ea typeface="Century Gothic"/>
                <a:cs typeface="Century Gothic"/>
                <a:sym typeface="Century Gothic"/>
              </a:rPr>
              <a:t> </a:t>
            </a:r>
            <a:r>
              <a:rPr lang="en-US" sz="1500">
                <a:solidFill>
                  <a:srgbClr val="434343"/>
                </a:solidFill>
                <a:latin typeface="Century Gothic"/>
                <a:ea typeface="Century Gothic"/>
                <a:cs typeface="Century Gothic"/>
                <a:sym typeface="Century Gothic"/>
              </a:rPr>
              <a:t>exemplify this approach.</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
        <p:nvSpPr>
          <p:cNvPr id="222" name="Google Shape;222;p29"/>
          <p:cNvSpPr txBox="1"/>
          <p:nvPr/>
        </p:nvSpPr>
        <p:spPr>
          <a:xfrm>
            <a:off x="3400075" y="1307600"/>
            <a:ext cx="2389500" cy="207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These techniques enable loosely coupled systems that are resilient, manageable, and </a:t>
            </a:r>
            <a:r>
              <a:rPr lang="en-US" sz="1500" b="1">
                <a:solidFill>
                  <a:srgbClr val="741270"/>
                </a:solidFill>
                <a:highlight>
                  <a:srgbClr val="FFFF00"/>
                </a:highlight>
                <a:latin typeface="Century Gothic"/>
                <a:ea typeface="Century Gothic"/>
                <a:cs typeface="Century Gothic"/>
                <a:sym typeface="Century Gothic"/>
              </a:rPr>
              <a:t>observable</a:t>
            </a:r>
            <a:r>
              <a:rPr lang="en-US" sz="1500">
                <a:solidFill>
                  <a:srgbClr val="434343"/>
                </a:solidFill>
                <a:latin typeface="Century Gothic"/>
                <a:ea typeface="Century Gothic"/>
                <a:cs typeface="Century Gothic"/>
                <a:sym typeface="Century Gothic"/>
              </a:rPr>
              <a:t>. Combined with robust automation, they allow engineers to make high-impact changes frequently and predictably with minimal toil.</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
        <p:nvSpPr>
          <p:cNvPr id="223" name="Google Shape;223;p29"/>
          <p:cNvSpPr/>
          <p:nvPr/>
        </p:nvSpPr>
        <p:spPr>
          <a:xfrm>
            <a:off x="0" y="0"/>
            <a:ext cx="9144000" cy="875700"/>
          </a:xfrm>
          <a:prstGeom prst="rect">
            <a:avLst/>
          </a:prstGeom>
          <a:gradFill>
            <a:gsLst>
              <a:gs pos="0">
                <a:srgbClr val="252A60"/>
              </a:gs>
              <a:gs pos="100000">
                <a:srgbClr val="DF156C"/>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24" name="Google Shape;224;p29"/>
          <p:cNvSpPr/>
          <p:nvPr/>
        </p:nvSpPr>
        <p:spPr>
          <a:xfrm>
            <a:off x="199375" y="219850"/>
            <a:ext cx="6756900" cy="64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700" b="1">
                <a:solidFill>
                  <a:srgbClr val="FFFFFF"/>
                </a:solidFill>
                <a:latin typeface="Century Gothic"/>
                <a:ea typeface="Century Gothic"/>
                <a:cs typeface="Century Gothic"/>
                <a:sym typeface="Century Gothic"/>
              </a:rPr>
              <a:t>CNCF Cloud Native Definition </a:t>
            </a:r>
            <a:r>
              <a:rPr lang="en-US" sz="2700" b="1">
                <a:solidFill>
                  <a:srgbClr val="FFFFFF"/>
                </a:solidFill>
                <a:uFill>
                  <a:noFill/>
                </a:uFill>
                <a:latin typeface="Century Gothic"/>
                <a:ea typeface="Century Gothic"/>
                <a:cs typeface="Century Gothic"/>
                <a:sym typeface="Century Gothic"/>
                <a:hlinkClick r:id="rId3"/>
              </a:rPr>
              <a:t>v1.0</a:t>
            </a:r>
            <a:endParaRPr sz="2700" b="1">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SzPts val="3600"/>
              <a:buFont typeface="Century Gothic"/>
              <a:buNone/>
            </a:pPr>
            <a:endParaRPr sz="3600" b="1">
              <a:solidFill>
                <a:srgbClr val="FFFFFF"/>
              </a:solidFill>
              <a:latin typeface="Century Gothic"/>
              <a:ea typeface="Century Gothic"/>
              <a:cs typeface="Century Gothic"/>
              <a:sym typeface="Century Gothic"/>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101"/>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Endnotes</a:t>
            </a:r>
            <a:endParaRPr/>
          </a:p>
        </p:txBody>
      </p:sp>
      <p:sp>
        <p:nvSpPr>
          <p:cNvPr id="922" name="Google Shape;922;p101"/>
          <p:cNvSpPr txBox="1">
            <a:spLocks noGrp="1"/>
          </p:cNvSpPr>
          <p:nvPr>
            <p:ph type="body" idx="1"/>
          </p:nvPr>
        </p:nvSpPr>
        <p:spPr>
          <a:xfrm>
            <a:off x="257175" y="838200"/>
            <a:ext cx="8629800" cy="3614700"/>
          </a:xfrm>
          <a:prstGeom prst="rect">
            <a:avLst/>
          </a:prstGeom>
        </p:spPr>
        <p:txBody>
          <a:bodyPr spcFirstLastPara="1" wrap="square" lIns="68575" tIns="68575" rIns="68575" bIns="68575" anchor="t" anchorCtr="0">
            <a:noAutofit/>
          </a:bodyPr>
          <a:lstStyle/>
          <a:p>
            <a:pPr marL="457200" lvl="0" indent="-355600" algn="l" rtl="0">
              <a:spcBef>
                <a:spcPts val="800"/>
              </a:spcBef>
              <a:spcAft>
                <a:spcPts val="0"/>
              </a:spcAft>
              <a:buSzPts val="2000"/>
              <a:buChar char="•"/>
            </a:pPr>
            <a:r>
              <a:rPr lang="en-US" sz="2000"/>
              <a:t>Slate: </a:t>
            </a:r>
            <a:r>
              <a:rPr lang="en-US" sz="2000" u="sng">
                <a:solidFill>
                  <a:schemeClr val="hlink"/>
                </a:solidFill>
                <a:hlinkClick r:id="rId3"/>
              </a:rPr>
              <a:t>The Other Social Network</a:t>
            </a:r>
            <a:r>
              <a:rPr lang="en-US" sz="2000"/>
              <a:t> by Christopher Beam</a:t>
            </a:r>
            <a:endParaRPr sz="2000"/>
          </a:p>
          <a:p>
            <a:pPr marL="457200" lvl="0" indent="-355600" algn="l" rtl="0">
              <a:spcBef>
                <a:spcPts val="0"/>
              </a:spcBef>
              <a:spcAft>
                <a:spcPts val="0"/>
              </a:spcAft>
              <a:buSzPts val="2000"/>
              <a:buChar char="•"/>
            </a:pPr>
            <a:r>
              <a:rPr lang="en-US" sz="2000" u="sng">
                <a:solidFill>
                  <a:schemeClr val="hlink"/>
                </a:solidFill>
                <a:hlinkClick r:id="rId4"/>
              </a:rPr>
              <a:t>Technology Trees</a:t>
            </a:r>
            <a:r>
              <a:rPr lang="en-US" sz="2000"/>
              <a:t> by Tuur Ghys</a:t>
            </a:r>
            <a:endParaRPr sz="2000"/>
          </a:p>
          <a:p>
            <a:pPr marL="457200" lvl="0" indent="-355600" algn="l" rtl="0">
              <a:spcBef>
                <a:spcPts val="0"/>
              </a:spcBef>
              <a:spcAft>
                <a:spcPts val="0"/>
              </a:spcAft>
              <a:buSzPts val="2000"/>
              <a:buChar char="•"/>
            </a:pPr>
            <a:r>
              <a:rPr lang="en-US" sz="2000"/>
              <a:t>Quartz: </a:t>
            </a:r>
            <a:r>
              <a:rPr lang="en-US" sz="2000" u="sng">
                <a:solidFill>
                  <a:schemeClr val="hlink"/>
                </a:solidFill>
                <a:hlinkClick r:id="rId5"/>
              </a:rPr>
              <a:t>Simultaneous Invention</a:t>
            </a:r>
            <a:endParaRPr sz="2000"/>
          </a:p>
          <a:p>
            <a:pPr marL="457200" lvl="0" indent="-355600" algn="l" rtl="0">
              <a:spcBef>
                <a:spcPts val="0"/>
              </a:spcBef>
              <a:spcAft>
                <a:spcPts val="0"/>
              </a:spcAft>
              <a:buSzPts val="2000"/>
              <a:buChar char="•"/>
            </a:pPr>
            <a:r>
              <a:rPr lang="en-US" sz="2000" u="sng">
                <a:solidFill>
                  <a:schemeClr val="hlink"/>
                </a:solidFill>
                <a:hlinkClick r:id="rId6"/>
              </a:rPr>
              <a:t>The Myth of the Sole Invention</a:t>
            </a:r>
            <a:r>
              <a:rPr lang="en-US" sz="2000"/>
              <a:t> by Mark Lemley</a:t>
            </a:r>
            <a:endParaRPr sz="2000"/>
          </a:p>
          <a:p>
            <a:pPr marL="457200" lvl="0" indent="-355600" algn="l" rtl="0">
              <a:spcBef>
                <a:spcPts val="0"/>
              </a:spcBef>
              <a:spcAft>
                <a:spcPts val="0"/>
              </a:spcAft>
              <a:buSzPts val="2000"/>
              <a:buChar char="•"/>
            </a:pPr>
            <a:r>
              <a:rPr lang="en-US" sz="2000"/>
              <a:t>New Yorker: </a:t>
            </a:r>
            <a:r>
              <a:rPr lang="en-US" sz="2000" u="sng">
                <a:solidFill>
                  <a:schemeClr val="hlink"/>
                </a:solidFill>
                <a:hlinkClick r:id="rId7"/>
              </a:rPr>
              <a:t>In the Air</a:t>
            </a:r>
            <a:r>
              <a:rPr lang="en-US" sz="2000"/>
              <a:t> by Malcolm Gladwell</a:t>
            </a:r>
            <a:endParaRPr sz="2000"/>
          </a:p>
          <a:p>
            <a:pPr marL="457200" lvl="0" indent="-355600" algn="l" rtl="0">
              <a:spcBef>
                <a:spcPts val="0"/>
              </a:spcBef>
              <a:spcAft>
                <a:spcPts val="0"/>
              </a:spcAft>
              <a:buSzPts val="2000"/>
              <a:buChar char="•"/>
            </a:pPr>
            <a:r>
              <a:rPr lang="en-US" sz="2000"/>
              <a:t>Smithsonian.com: </a:t>
            </a:r>
            <a:r>
              <a:rPr lang="en-US" sz="2000" u="sng">
                <a:solidFill>
                  <a:schemeClr val="hlink"/>
                </a:solidFill>
                <a:hlinkClick r:id="rId8"/>
              </a:rPr>
              <a:t>This Lady Scientist Defined the Greenhouse Effect</a:t>
            </a:r>
            <a:r>
              <a:rPr lang="en-US" sz="2000"/>
              <a:t> by Leila McNeil</a:t>
            </a:r>
            <a:endParaRPr sz="2000"/>
          </a:p>
          <a:p>
            <a:pPr marL="457200" lvl="0" indent="-355600" algn="l" rtl="0">
              <a:spcBef>
                <a:spcPts val="0"/>
              </a:spcBef>
              <a:spcAft>
                <a:spcPts val="0"/>
              </a:spcAft>
              <a:buSzPts val="2000"/>
              <a:buChar char="•"/>
            </a:pPr>
            <a:r>
              <a:rPr lang="en-US" sz="2000"/>
              <a:t>ACM Queue: </a:t>
            </a:r>
            <a:r>
              <a:rPr lang="en-US" sz="2000" u="sng">
                <a:solidFill>
                  <a:schemeClr val="hlink"/>
                </a:solidFill>
                <a:hlinkClick r:id="rId9"/>
              </a:rPr>
              <a:t>Borg, Omega, and Kubernetes</a:t>
            </a:r>
            <a:endParaRPr sz="2000"/>
          </a:p>
          <a:p>
            <a:pPr marL="457200" lvl="0" indent="-355600" algn="l" rtl="0">
              <a:spcBef>
                <a:spcPts val="0"/>
              </a:spcBef>
              <a:spcAft>
                <a:spcPts val="0"/>
              </a:spcAft>
              <a:buSzPts val="2000"/>
              <a:buChar char="•"/>
            </a:pPr>
            <a:r>
              <a:rPr lang="en-US" sz="2000" u="sng">
                <a:solidFill>
                  <a:schemeClr val="hlink"/>
                </a:solidFill>
                <a:hlinkClick r:id="rId10"/>
              </a:rPr>
              <a:t>Everything is a Remix</a:t>
            </a:r>
            <a:r>
              <a:rPr lang="en-US" sz="2000"/>
              <a:t>, Episode 2</a:t>
            </a:r>
            <a:endParaRPr sz="2000"/>
          </a:p>
          <a:p>
            <a:pPr marL="457200" lvl="0" indent="-355600" algn="l" rtl="0">
              <a:spcBef>
                <a:spcPts val="0"/>
              </a:spcBef>
              <a:spcAft>
                <a:spcPts val="0"/>
              </a:spcAft>
              <a:buSzPts val="2000"/>
              <a:buChar char="•"/>
            </a:pPr>
            <a:r>
              <a:rPr lang="en-US" sz="2000"/>
              <a:t>Gaudi’s </a:t>
            </a:r>
            <a:r>
              <a:rPr lang="en-US" sz="2000" u="sng">
                <a:solidFill>
                  <a:schemeClr val="hlink"/>
                </a:solidFill>
                <a:hlinkClick r:id="rId11"/>
              </a:rPr>
              <a:t>Sagrada Família</a:t>
            </a:r>
            <a:endParaRPr sz="2000"/>
          </a:p>
          <a:p>
            <a:pPr marL="457200" lvl="0" indent="-355600" algn="l" rtl="0">
              <a:spcBef>
                <a:spcPts val="0"/>
              </a:spcBef>
              <a:spcAft>
                <a:spcPts val="0"/>
              </a:spcAft>
              <a:buSzPts val="2000"/>
              <a:buChar char="•"/>
            </a:pPr>
            <a:r>
              <a:rPr lang="en-US" sz="2000"/>
              <a:t>David Roberts </a:t>
            </a:r>
            <a:r>
              <a:rPr lang="en-US" sz="2000" u="sng">
                <a:solidFill>
                  <a:schemeClr val="hlink"/>
                </a:solidFill>
                <a:hlinkClick r:id="rId12"/>
              </a:rPr>
              <a:t>tweet</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0"/>
          <p:cNvSpPr/>
          <p:nvPr/>
        </p:nvSpPr>
        <p:spPr>
          <a:xfrm>
            <a:off x="3242575" y="1149100"/>
            <a:ext cx="2628300" cy="3381900"/>
          </a:xfrm>
          <a:prstGeom prst="rect">
            <a:avLst/>
          </a:prstGeom>
          <a:noFill/>
          <a:ln w="28575" cap="flat" cmpd="sng">
            <a:solidFill>
              <a:srgbClr val="74127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0"/>
          <p:cNvSpPr/>
          <p:nvPr/>
        </p:nvSpPr>
        <p:spPr>
          <a:xfrm>
            <a:off x="6064200" y="1149100"/>
            <a:ext cx="2755800" cy="3381900"/>
          </a:xfrm>
          <a:prstGeom prst="rect">
            <a:avLst/>
          </a:prstGeom>
          <a:solidFill>
            <a:srgbClr val="F3F3F3"/>
          </a:solidFill>
          <a:ln w="28575" cap="flat" cmpd="sng">
            <a:solidFill>
              <a:srgbClr val="3C175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0"/>
          <p:cNvSpPr/>
          <p:nvPr/>
        </p:nvSpPr>
        <p:spPr>
          <a:xfrm>
            <a:off x="293450" y="1149100"/>
            <a:ext cx="2755800" cy="33819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FEFEF"/>
              </a:solidFill>
            </a:endParaRPr>
          </a:p>
        </p:txBody>
      </p:sp>
      <p:sp>
        <p:nvSpPr>
          <p:cNvPr id="232" name="Google Shape;232;p30"/>
          <p:cNvSpPr txBox="1">
            <a:spLocks noGrp="1"/>
          </p:cNvSpPr>
          <p:nvPr>
            <p:ph type="title"/>
          </p:nvPr>
        </p:nvSpPr>
        <p:spPr>
          <a:xfrm>
            <a:off x="257175" y="321389"/>
            <a:ext cx="8629800" cy="443100"/>
          </a:xfrm>
          <a:prstGeom prst="rect">
            <a:avLst/>
          </a:prstGeom>
        </p:spPr>
        <p:txBody>
          <a:bodyPr spcFirstLastPara="1" wrap="square" lIns="68575" tIns="68575" rIns="68575" bIns="68575" anchor="ctr" anchorCtr="0">
            <a:noAutofit/>
          </a:bodyPr>
          <a:lstStyle/>
          <a:p>
            <a:pPr marL="0" lvl="0" indent="0" algn="l" rtl="0">
              <a:spcBef>
                <a:spcPts val="0"/>
              </a:spcBef>
              <a:spcAft>
                <a:spcPts val="0"/>
              </a:spcAft>
              <a:buNone/>
            </a:pPr>
            <a:r>
              <a:rPr lang="en-US"/>
              <a:t>CNCF Cloud Native Definition </a:t>
            </a:r>
            <a:r>
              <a:rPr lang="en-US" u="sng">
                <a:solidFill>
                  <a:schemeClr val="hlink"/>
                </a:solidFill>
                <a:hlinkClick r:id="rId3"/>
              </a:rPr>
              <a:t>v1.0</a:t>
            </a:r>
            <a:endParaRPr/>
          </a:p>
        </p:txBody>
      </p:sp>
      <p:sp>
        <p:nvSpPr>
          <p:cNvPr id="233" name="Google Shape;233;p30"/>
          <p:cNvSpPr txBox="1">
            <a:spLocks noGrp="1"/>
          </p:cNvSpPr>
          <p:nvPr>
            <p:ph type="body" idx="1"/>
          </p:nvPr>
        </p:nvSpPr>
        <p:spPr>
          <a:xfrm>
            <a:off x="6216500" y="1236450"/>
            <a:ext cx="2520900" cy="3614700"/>
          </a:xfrm>
          <a:prstGeom prst="rect">
            <a:avLst/>
          </a:prstGeom>
        </p:spPr>
        <p:txBody>
          <a:bodyPr spcFirstLastPara="1" wrap="square" lIns="68575" tIns="68575" rIns="68575" bIns="68575" anchor="t" anchorCtr="0">
            <a:noAutofit/>
          </a:bodyPr>
          <a:lstStyle/>
          <a:p>
            <a:pPr marL="0" lvl="0" indent="0" algn="l" rtl="0">
              <a:spcBef>
                <a:spcPts val="800"/>
              </a:spcBef>
              <a:spcAft>
                <a:spcPts val="0"/>
              </a:spcAft>
              <a:buClr>
                <a:schemeClr val="dk1"/>
              </a:buClr>
              <a:buSzPts val="1100"/>
              <a:buFont typeface="Arial"/>
              <a:buNone/>
            </a:pPr>
            <a:r>
              <a:rPr lang="en-US" sz="1500">
                <a:solidFill>
                  <a:srgbClr val="3C1754"/>
                </a:solidFill>
              </a:rPr>
              <a:t>The Cloud Native Computing Foundation seeks to drive adoption of this paradigm by fostering and sustaining an </a:t>
            </a:r>
            <a:r>
              <a:rPr lang="en-US" sz="1500" b="1">
                <a:solidFill>
                  <a:srgbClr val="3C1754"/>
                </a:solidFill>
                <a:highlight>
                  <a:srgbClr val="FFFF00"/>
                </a:highlight>
              </a:rPr>
              <a:t>ecosystem of open source, vendor-neutral projects</a:t>
            </a:r>
            <a:r>
              <a:rPr lang="en-US" sz="1500">
                <a:solidFill>
                  <a:srgbClr val="3C1754"/>
                </a:solidFill>
              </a:rPr>
              <a:t>. We democratize state-of-the-art patterns to make these innovations accessible </a:t>
            </a:r>
            <a:br>
              <a:rPr lang="en-US" sz="1500">
                <a:solidFill>
                  <a:srgbClr val="3C1754"/>
                </a:solidFill>
              </a:rPr>
            </a:br>
            <a:r>
              <a:rPr lang="en-US" sz="1500">
                <a:solidFill>
                  <a:srgbClr val="3C1754"/>
                </a:solidFill>
              </a:rPr>
              <a:t>for everyone.</a:t>
            </a:r>
            <a:endParaRPr sz="1500">
              <a:solidFill>
                <a:srgbClr val="3C1754"/>
              </a:solidFill>
            </a:endParaRPr>
          </a:p>
          <a:p>
            <a:pPr marL="0" lvl="0" indent="0" algn="l" rtl="0">
              <a:spcBef>
                <a:spcPts val="800"/>
              </a:spcBef>
              <a:spcAft>
                <a:spcPts val="0"/>
              </a:spcAft>
              <a:buNone/>
            </a:pPr>
            <a:endParaRPr sz="1500">
              <a:solidFill>
                <a:srgbClr val="434343"/>
              </a:solidFill>
            </a:endParaRPr>
          </a:p>
        </p:txBody>
      </p:sp>
      <p:sp>
        <p:nvSpPr>
          <p:cNvPr id="234" name="Google Shape;234;p30"/>
          <p:cNvSpPr txBox="1"/>
          <p:nvPr/>
        </p:nvSpPr>
        <p:spPr>
          <a:xfrm>
            <a:off x="387950" y="1270500"/>
            <a:ext cx="2628300" cy="1728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Cloud native technologies empower organizations to build and run scalable applications in modern, dynamic environments such as public, private, and hybrid clouds. Containers, service meshes, microservices, immutable infrastructure, and declarative APIs</a:t>
            </a:r>
            <a:r>
              <a:rPr lang="en-US" sz="1500" b="1">
                <a:solidFill>
                  <a:srgbClr val="434343"/>
                </a:solidFill>
                <a:latin typeface="Century Gothic"/>
                <a:ea typeface="Century Gothic"/>
                <a:cs typeface="Century Gothic"/>
                <a:sym typeface="Century Gothic"/>
              </a:rPr>
              <a:t> </a:t>
            </a:r>
            <a:r>
              <a:rPr lang="en-US" sz="1500">
                <a:solidFill>
                  <a:srgbClr val="434343"/>
                </a:solidFill>
                <a:latin typeface="Century Gothic"/>
                <a:ea typeface="Century Gothic"/>
                <a:cs typeface="Century Gothic"/>
                <a:sym typeface="Century Gothic"/>
              </a:rPr>
              <a:t>exemplify this approach.</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
        <p:nvSpPr>
          <p:cNvPr id="235" name="Google Shape;235;p30"/>
          <p:cNvSpPr txBox="1"/>
          <p:nvPr/>
        </p:nvSpPr>
        <p:spPr>
          <a:xfrm>
            <a:off x="3400075" y="1307600"/>
            <a:ext cx="2389500" cy="207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800"/>
              </a:spcBef>
              <a:spcAft>
                <a:spcPts val="0"/>
              </a:spcAft>
              <a:buNone/>
            </a:pPr>
            <a:r>
              <a:rPr lang="en-US" sz="1500">
                <a:solidFill>
                  <a:srgbClr val="434343"/>
                </a:solidFill>
                <a:latin typeface="Century Gothic"/>
                <a:ea typeface="Century Gothic"/>
                <a:cs typeface="Century Gothic"/>
                <a:sym typeface="Century Gothic"/>
              </a:rPr>
              <a:t>These techniques enable loosely coupled systems that are resilient, manageable, and observable. Combined with robust automation, they allow engineers to make high-impact changes frequently and predictably with minimal toil.</a:t>
            </a:r>
            <a:endParaRPr sz="1500">
              <a:solidFill>
                <a:srgbClr val="434343"/>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rgbClr val="434343"/>
              </a:solidFill>
            </a:endParaRPr>
          </a:p>
        </p:txBody>
      </p:sp>
      <p:sp>
        <p:nvSpPr>
          <p:cNvPr id="236" name="Google Shape;236;p30"/>
          <p:cNvSpPr/>
          <p:nvPr/>
        </p:nvSpPr>
        <p:spPr>
          <a:xfrm>
            <a:off x="0" y="0"/>
            <a:ext cx="9144000" cy="875700"/>
          </a:xfrm>
          <a:prstGeom prst="rect">
            <a:avLst/>
          </a:prstGeom>
          <a:gradFill>
            <a:gsLst>
              <a:gs pos="0">
                <a:srgbClr val="252A60"/>
              </a:gs>
              <a:gs pos="100000">
                <a:srgbClr val="DF156C"/>
              </a:gs>
            </a:gsLst>
            <a:lin ang="10800025"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entury Gothic"/>
              <a:buNone/>
            </a:pPr>
            <a:endParaRPr sz="1800" b="0" i="0" u="none" strike="noStrike" cap="none">
              <a:solidFill>
                <a:srgbClr val="FFFFFF"/>
              </a:solidFill>
              <a:latin typeface="Century Gothic"/>
              <a:ea typeface="Century Gothic"/>
              <a:cs typeface="Century Gothic"/>
              <a:sym typeface="Century Gothic"/>
            </a:endParaRPr>
          </a:p>
        </p:txBody>
      </p:sp>
      <p:sp>
        <p:nvSpPr>
          <p:cNvPr id="237" name="Google Shape;237;p30"/>
          <p:cNvSpPr/>
          <p:nvPr/>
        </p:nvSpPr>
        <p:spPr>
          <a:xfrm>
            <a:off x="199375" y="219850"/>
            <a:ext cx="6756900" cy="646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1100"/>
              <a:buFont typeface="Arial"/>
              <a:buNone/>
            </a:pPr>
            <a:r>
              <a:rPr lang="en-US" sz="2700" b="1">
                <a:solidFill>
                  <a:srgbClr val="FFFFFF"/>
                </a:solidFill>
                <a:latin typeface="Century Gothic"/>
                <a:ea typeface="Century Gothic"/>
                <a:cs typeface="Century Gothic"/>
                <a:sym typeface="Century Gothic"/>
              </a:rPr>
              <a:t>CNCF Cloud Native Definition </a:t>
            </a:r>
            <a:r>
              <a:rPr lang="en-US" sz="2700" b="1">
                <a:solidFill>
                  <a:srgbClr val="FFFFFF"/>
                </a:solidFill>
                <a:uFill>
                  <a:noFill/>
                </a:uFill>
                <a:latin typeface="Century Gothic"/>
                <a:ea typeface="Century Gothic"/>
                <a:cs typeface="Century Gothic"/>
                <a:sym typeface="Century Gothic"/>
                <a:hlinkClick r:id="rId3"/>
              </a:rPr>
              <a:t>v1.0</a:t>
            </a:r>
            <a:endParaRPr sz="2700" b="1">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FFFFFF"/>
              </a:buClr>
              <a:buSzPts val="3600"/>
              <a:buFont typeface="Century Gothic"/>
              <a:buNone/>
            </a:pPr>
            <a:endParaRPr sz="3600" b="1">
              <a:solidFill>
                <a:srgbClr val="FFFFFF"/>
              </a:solidFill>
              <a:latin typeface="Century Gothic"/>
              <a:ea typeface="Century Gothic"/>
              <a:cs typeface="Century Gothic"/>
              <a:sym typeface="Century Gothic"/>
            </a:endParaRPr>
          </a:p>
        </p:txBody>
      </p:sp>
    </p:spTree>
  </p:cSld>
  <p:clrMapOvr>
    <a:masterClrMapping/>
  </p:clrMapOvr>
</p:sld>
</file>

<file path=ppt/theme/theme1.xml><?xml version="1.0" encoding="utf-8"?>
<a:theme xmlns:a="http://schemas.openxmlformats.org/drawingml/2006/main" name="CNCF 2019">
  <a:themeElements>
    <a:clrScheme name="CNCF">
      <a:dk1>
        <a:srgbClr val="000000"/>
      </a:dk1>
      <a:lt1>
        <a:srgbClr val="FFFFFF"/>
      </a:lt1>
      <a:dk2>
        <a:srgbClr val="3F4749"/>
      </a:dk2>
      <a:lt2>
        <a:srgbClr val="CCD8DB"/>
      </a:lt2>
      <a:accent1>
        <a:srgbClr val="DF156C"/>
      </a:accent1>
      <a:accent2>
        <a:srgbClr val="252A60"/>
      </a:accent2>
      <a:accent3>
        <a:srgbClr val="515EA1"/>
      </a:accent3>
      <a:accent4>
        <a:srgbClr val="3EB8C1"/>
      </a:accent4>
      <a:accent5>
        <a:srgbClr val="9FABD7"/>
      </a:accent5>
      <a:accent6>
        <a:srgbClr val="283235"/>
      </a:accent6>
      <a:hlink>
        <a:srgbClr val="515EA1"/>
      </a:hlink>
      <a:folHlink>
        <a:srgbClr val="515EA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3081</Words>
  <Application>Microsoft Macintosh PowerPoint</Application>
  <PresentationFormat>On-screen Show (16:9)</PresentationFormat>
  <Paragraphs>294</Paragraphs>
  <Slides>80</Slides>
  <Notes>80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80</vt:i4>
      </vt:variant>
    </vt:vector>
  </HeadingPairs>
  <TitlesOfParts>
    <vt:vector size="88" baseType="lpstr">
      <vt:lpstr>Calibri</vt:lpstr>
      <vt:lpstr>Arial</vt:lpstr>
      <vt:lpstr>Helvetica Neue</vt:lpstr>
      <vt:lpstr>Impact</vt:lpstr>
      <vt:lpstr>Courier New</vt:lpstr>
      <vt:lpstr>Century Gothic</vt:lpstr>
      <vt:lpstr>CNCF 2019</vt:lpstr>
      <vt:lpstr>Office Theme</vt:lpstr>
      <vt:lpstr>Stitching Things Together </vt:lpstr>
      <vt:lpstr>PowerPoint Presentation</vt:lpstr>
      <vt:lpstr>PowerPoint Presentation</vt:lpstr>
      <vt:lpstr>PowerPoint Presentation</vt:lpstr>
      <vt:lpstr>CNCF Cloud Native Definition v1.0</vt:lpstr>
      <vt:lpstr>CNCF Cloud Native Definition v1.0</vt:lpstr>
      <vt:lpstr>CNCF Cloud Native Definition v1.0</vt:lpstr>
      <vt:lpstr>CNCF Cloud Native Definition v1.0</vt:lpstr>
      <vt:lpstr>CNCF Cloud Native Definition v1.0</vt:lpstr>
      <vt:lpstr>CNCF Cloud Native Definition v1.0</vt:lpstr>
      <vt:lpstr>PowerPoint Presentation</vt:lpstr>
      <vt:lpstr>PowerPoint Presentation</vt:lpstr>
      <vt:lpstr>2004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Simultaneous Invention</vt:lpstr>
      <vt:lpstr>1858</vt:lpstr>
      <vt:lpstr>PowerPoint Presentation</vt:lpstr>
      <vt:lpstr>PowerPoint Presentation</vt:lpstr>
      <vt:lpstr>PowerPoint Presentation</vt:lpstr>
      <vt:lpstr>“[T]his principle is exactly like that of the centrifugal governor of the steam engine, which checks and corrects any irregularities almost before they become evident; and in like manner no unbalanced deficiency in the animal kingdom can ever reach any conspicuous magnitude”</vt:lpstr>
      <vt:lpstr>1687</vt:lpstr>
      <vt:lpstr>PowerPoint Presentation</vt:lpstr>
      <vt:lpstr>1856</vt:lpstr>
      <vt:lpstr>PowerPoint Presentation</vt:lpstr>
      <vt:lpstr>PowerPoint Presentation</vt:lpstr>
      <vt:lpstr>PowerPoint Presentation</vt:lpstr>
      <vt:lpstr>Simultaneous Invention</vt:lpstr>
      <vt:lpstr>2010s</vt:lpstr>
      <vt:lpstr>CNCF Cloud Native Definition v1.0</vt:lpstr>
      <vt:lpstr>PowerPoint Presentation</vt:lpstr>
      <vt:lpstr>PowerPoint Presentation</vt:lpstr>
      <vt:lpstr>Alibaba Sigma</vt:lpstr>
      <vt:lpstr>Amazon Apollo</vt:lpstr>
      <vt:lpstr>Apache Mesos</vt:lpstr>
      <vt:lpstr>Baidu Matrix</vt:lpstr>
      <vt:lpstr>Cloud Foundry Garden &amp; Diego</vt:lpstr>
      <vt:lpstr>CoreOS Fleet</vt:lpstr>
      <vt:lpstr>Docker Swarm</vt:lpstr>
      <vt:lpstr>Facebook Tupperware</vt:lpstr>
      <vt:lpstr>Google Borg &amp; Omega</vt:lpstr>
      <vt:lpstr>HashiCorp Nomad</vt:lpstr>
      <vt:lpstr>IBM Platform Symphony</vt:lpstr>
      <vt:lpstr>Joyent Triton</vt:lpstr>
      <vt:lpstr>Lyft v3 Infra</vt:lpstr>
      <vt:lpstr>Microsoft Service Fabric</vt:lpstr>
      <vt:lpstr>Netflix Titus</vt:lpstr>
      <vt:lpstr>Rancher Cattle</vt:lpstr>
      <vt:lpstr>Red Hat OpenShift v2 Broker</vt:lpstr>
      <vt:lpstr>Spotify Helios</vt:lpstr>
      <vt:lpstr>Tencent Gaia</vt:lpstr>
      <vt:lpstr>Twitter Aurora</vt:lpstr>
      <vt:lpstr>Uber Peloton</vt:lpstr>
      <vt:lpstr>In the Air</vt:lpstr>
      <vt:lpstr>PowerPoint Presentation</vt:lpstr>
      <vt:lpstr>PowerPoint Presentation</vt:lpstr>
      <vt:lpstr>Everything is a Remix</vt:lpstr>
      <vt:lpstr>2019</vt:lpstr>
      <vt:lpstr>PowerPoint Presentation</vt:lpstr>
      <vt:lpstr>PowerPoint Presentation</vt:lpstr>
      <vt:lpstr>PowerPoint Presentation</vt:lpstr>
      <vt:lpstr>      It Works Really Well</vt:lpstr>
      <vt:lpstr>      Vendor-Neutral Open Source</vt:lpstr>
      <vt:lpstr>PowerPoint Presentation</vt:lpstr>
      <vt:lpstr>      It’s the People</vt:lpstr>
      <vt:lpstr>PowerPoint Presentation</vt:lpstr>
      <vt:lpstr>PowerPoint Presentation</vt:lpstr>
      <vt:lpstr>      It Works Really Well</vt:lpstr>
      <vt:lpstr>PowerPoint Presentation</vt:lpstr>
      <vt:lpstr>PowerPoint Presentation</vt:lpstr>
      <vt:lpstr>PowerPoint Presentation</vt:lpstr>
      <vt:lpstr>PowerPoint Presentation</vt:lpstr>
      <vt:lpstr>PowerPoint Presentation</vt:lpstr>
      <vt:lpstr>Thank You</vt:lpstr>
      <vt:lpstr>Endnotes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Stitching Things Together </dc:title>
  <cp:lastModifiedBy>Dan Kohn</cp:lastModifiedBy>
  <cp:revision>1</cp:revision>
  <cp:lastPrinted>2019-05-21T11:50:59Z</cp:lastPrinted>
  <dcterms:modified xsi:type="dcterms:W3CDTF">2019-05-21T11:52:38Z</dcterms:modified>
</cp:coreProperties>
</file>